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Override PartName="/customXml/itemProps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653" r:id="rId3"/>
    <p:sldId id="3665" r:id="rId5"/>
    <p:sldId id="3664" r:id="rId6"/>
    <p:sldId id="3654" r:id="rId7"/>
    <p:sldId id="3655" r:id="rId8"/>
    <p:sldId id="3656" r:id="rId9"/>
    <p:sldId id="3657" r:id="rId10"/>
    <p:sldId id="3658" r:id="rId11"/>
    <p:sldId id="3662" r:id="rId12"/>
    <p:sldId id="3659" r:id="rId13"/>
    <p:sldId id="3661" r:id="rId14"/>
    <p:sldId id="3660" r:id="rId15"/>
    <p:sldId id="3663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BD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5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15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customXml" Target="../customXml/item1.xml"/><Relationship Id="rId20" Type="http://schemas.openxmlformats.org/officeDocument/2006/relationships/customXmlProps" Target="../customXml/itemProps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wd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4242F-A03C-416F-9AFF-5A05F5FB27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4FC0D-E748-4A9A-80F2-97B2F7325E0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CBB02-0E7B-4DA5-870E-E91D9A7F12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6C91D9-085B-4694-9941-1FAC8575A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7BEC0A-32BE-4F9C-8061-3037CC6D6E7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image" Target="../media/image10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小组成员</a:t>
            </a:r>
            <a:endParaRPr kumimoji="1" lang="zh-CN" altLang="en-US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26687" y="2006418"/>
            <a:ext cx="10538624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endParaRPr lang="en-US" altLang="zh-CN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r="-123"/>
          <a:stretch>
            <a:fillRect/>
          </a:stretch>
        </p:blipFill>
        <p:spPr>
          <a:xfrm>
            <a:off x="1548765" y="2005965"/>
            <a:ext cx="7754620" cy="43567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rcRect l="13449"/>
          <a:stretch>
            <a:fillRect/>
          </a:stretch>
        </p:blipFill>
        <p:spPr>
          <a:xfrm>
            <a:off x="8522335" y="2007870"/>
            <a:ext cx="2120900" cy="435483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1548765" y="5128895"/>
            <a:ext cx="9094470" cy="123380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 indent="457200">
              <a:lnSpc>
                <a:spcPct val="130000"/>
              </a:lnSpc>
            </a:pPr>
            <a:r>
              <a:rPr lang="en-US" altLang="zh-CN" sz="2800" dirty="0"/>
              <a:t>  </a:t>
            </a:r>
            <a:r>
              <a:rPr lang="zh-CN" altLang="en-US" sz="2800" dirty="0"/>
              <a:t>林枫茗</a:t>
            </a:r>
            <a:r>
              <a:rPr lang="en-US" altLang="zh-CN" sz="2800" dirty="0"/>
              <a:t>	      </a:t>
            </a:r>
            <a:r>
              <a:rPr lang="zh-CN" altLang="en-US" sz="2800" dirty="0"/>
              <a:t>陆博</a:t>
            </a:r>
            <a:r>
              <a:rPr lang="en-US" altLang="zh-CN" sz="2800" dirty="0"/>
              <a:t>	    </a:t>
            </a:r>
            <a:r>
              <a:rPr lang="zh-CN" altLang="en-US" sz="2800" dirty="0"/>
              <a:t>王谦益</a:t>
            </a:r>
            <a:r>
              <a:rPr lang="en-US" altLang="zh-CN" sz="2800" dirty="0"/>
              <a:t>	  </a:t>
            </a:r>
            <a:r>
              <a:rPr lang="zh-CN" altLang="en-US" sz="2800" dirty="0"/>
              <a:t>黄少霖</a:t>
            </a:r>
            <a:r>
              <a:rPr lang="en-US" altLang="zh-CN" sz="2800" dirty="0"/>
              <a:t>      </a:t>
            </a:r>
            <a:r>
              <a:rPr lang="zh-CN" altLang="en-US" sz="2800" dirty="0"/>
              <a:t>白楚焓</a:t>
            </a:r>
            <a:endParaRPr lang="zh-CN" altLang="en-US" sz="2800" dirty="0"/>
          </a:p>
          <a:p>
            <a:pPr lvl="0" indent="457200"/>
            <a:r>
              <a:rPr lang="zh-CN" altLang="en-US" sz="2800" dirty="0">
                <a:sym typeface="+mn-ea"/>
              </a:rPr>
              <a:t>视频匹配</a:t>
            </a:r>
            <a:r>
              <a:rPr lang="en-US" altLang="zh-CN" sz="2800" dirty="0">
                <a:sym typeface="+mn-ea"/>
              </a:rPr>
              <a:t>  </a:t>
            </a:r>
            <a:r>
              <a:rPr lang="zh-CN" altLang="en-US" sz="2800" dirty="0">
                <a:sym typeface="+mn-ea"/>
              </a:rPr>
              <a:t>模型训练</a:t>
            </a:r>
            <a:r>
              <a:rPr lang="en-US" altLang="zh-CN" sz="2800" dirty="0">
                <a:sym typeface="+mn-ea"/>
              </a:rPr>
              <a:t>    </a:t>
            </a:r>
            <a:r>
              <a:rPr lang="zh-CN" altLang="en-US" sz="2800" dirty="0">
                <a:sym typeface="+mn-ea"/>
              </a:rPr>
              <a:t>问题转义</a:t>
            </a:r>
            <a:r>
              <a:rPr lang="en-US" altLang="zh-CN" sz="2800" dirty="0">
                <a:sym typeface="+mn-ea"/>
              </a:rPr>
              <a:t>  </a:t>
            </a:r>
            <a:r>
              <a:rPr lang="zh-CN" altLang="en-US" sz="2800" dirty="0">
                <a:sym typeface="+mn-ea"/>
              </a:rPr>
              <a:t>问题转义</a:t>
            </a:r>
            <a:r>
              <a:rPr lang="en-US" altLang="zh-CN" sz="2800" dirty="0">
                <a:sym typeface="+mn-ea"/>
              </a:rPr>
              <a:t>  </a:t>
            </a:r>
            <a:r>
              <a:rPr lang="zh-CN" altLang="en-US" sz="2800" dirty="0">
                <a:sym typeface="+mn-ea"/>
              </a:rPr>
              <a:t>视频匹配</a:t>
            </a:r>
            <a:endParaRPr lang="zh-CN" altLang="en-US" sz="2800" dirty="0"/>
          </a:p>
        </p:txBody>
      </p:sp>
      <p:sp>
        <p:nvSpPr>
          <p:cNvPr id="7" name="矩形 6"/>
          <p:cNvSpPr/>
          <p:nvPr/>
        </p:nvSpPr>
        <p:spPr>
          <a:xfrm>
            <a:off x="2862580" y="1694180"/>
            <a:ext cx="6472555" cy="95313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zh-CN" altLang="en-US" sz="2800" dirty="0">
                <a:sym typeface="+mn-ea"/>
              </a:rPr>
              <a:t>基于</a:t>
            </a:r>
            <a:r>
              <a:rPr lang="en-US" altLang="zh-CN" sz="2800" dirty="0">
                <a:sym typeface="+mn-ea"/>
              </a:rPr>
              <a:t>MOOC</a:t>
            </a:r>
            <a:r>
              <a:rPr lang="zh-CN" altLang="en-US" sz="2800" dirty="0">
                <a:sym typeface="+mn-ea"/>
              </a:rPr>
              <a:t>的个性化教育智能体</a:t>
            </a:r>
            <a:endParaRPr lang="zh-CN" altLang="en-US" sz="2800" dirty="0">
              <a:sym typeface="+mn-ea"/>
            </a:endParaRPr>
          </a:p>
          <a:p>
            <a:pPr lvl="0" algn="ctr"/>
            <a:r>
              <a:rPr lang="zh-CN" altLang="en-US" sz="2800" dirty="0"/>
              <a:t>助教：王星月老师</a:t>
            </a:r>
            <a:endParaRPr lang="zh-CN" altLang="en-US"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项目步骤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r>
              <a:rPr lang="en-US" altLang="zh-CN" sz="2800" dirty="0">
                <a:sym typeface="+mn-ea"/>
              </a:rPr>
              <a:t>4. </a:t>
            </a:r>
            <a:r>
              <a:rPr lang="zh-CN" altLang="en-US" sz="2800" dirty="0">
                <a:sym typeface="+mn-ea"/>
              </a:rPr>
              <a:t>对匹配得到的文本进行视频时间标注</a:t>
            </a:r>
            <a:endParaRPr lang="zh-CN" altLang="en-US" sz="2800" dirty="0"/>
          </a:p>
          <a:p>
            <a:pPr lvl="0"/>
            <a:endParaRPr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t="49927"/>
          <a:stretch>
            <a:fillRect/>
          </a:stretch>
        </p:blipFill>
        <p:spPr>
          <a:xfrm>
            <a:off x="6086475" y="3034665"/>
            <a:ext cx="5258435" cy="21907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rcRect b="50080"/>
          <a:stretch>
            <a:fillRect/>
          </a:stretch>
        </p:blipFill>
        <p:spPr>
          <a:xfrm>
            <a:off x="836930" y="3034665"/>
            <a:ext cx="5259705" cy="2184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项目步骤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r>
              <a:rPr lang="en-US" altLang="zh-CN" sz="2800" dirty="0">
                <a:sym typeface="+mn-ea"/>
              </a:rPr>
              <a:t>4. </a:t>
            </a:r>
            <a:r>
              <a:rPr lang="zh-CN" altLang="en-US" sz="2800" dirty="0">
                <a:sym typeface="+mn-ea"/>
              </a:rPr>
              <a:t>对匹配得到的文本进行视频时间标注</a:t>
            </a:r>
            <a:endParaRPr lang="zh-CN" altLang="en-US" sz="2800" dirty="0"/>
          </a:p>
          <a:p>
            <a:pPr lvl="0"/>
            <a:endParaRPr lang="zh-CN" altLang="en-US" sz="2800" dirty="0"/>
          </a:p>
          <a:p>
            <a:pPr lvl="0"/>
            <a:r>
              <a:rPr lang="zh-CN" altLang="en-US" sz="2800" dirty="0"/>
              <a:t>问题</a:t>
            </a:r>
            <a:r>
              <a:rPr lang="en-US" altLang="zh-CN" sz="2800" dirty="0"/>
              <a:t>1: </a:t>
            </a:r>
            <a:r>
              <a:rPr lang="zh-CN" altLang="en-US" sz="2800" dirty="0"/>
              <a:t>人工智能导论第三讲</a:t>
            </a:r>
            <a:r>
              <a:rPr lang="en-US" altLang="zh-CN" sz="2800" dirty="0"/>
              <a:t>,</a:t>
            </a:r>
            <a:r>
              <a:rPr lang="zh-CN" altLang="en-US" sz="2800" dirty="0"/>
              <a:t>时间戳</a:t>
            </a:r>
            <a:r>
              <a:rPr lang="en-US" altLang="zh-CN" sz="2800" dirty="0"/>
              <a:t>2:25-2:45</a:t>
            </a:r>
            <a:endParaRPr lang="en-US" altLang="zh-CN" sz="2800" dirty="0"/>
          </a:p>
          <a:p>
            <a:pPr lvl="0"/>
            <a:endParaRPr lang="en-US" altLang="zh-CN" sz="2800" dirty="0"/>
          </a:p>
          <a:p>
            <a:pPr lvl="0"/>
            <a:endParaRPr lang="en-US" altLang="zh-CN" sz="2800" dirty="0"/>
          </a:p>
          <a:p>
            <a:pPr lvl="0"/>
            <a:r>
              <a:rPr lang="zh-CN" altLang="en-US" sz="2800" dirty="0"/>
              <a:t>问题</a:t>
            </a:r>
            <a:r>
              <a:rPr lang="en-US" altLang="zh-CN" sz="2800" dirty="0"/>
              <a:t>2: </a:t>
            </a:r>
            <a:r>
              <a:rPr lang="zh-CN" altLang="en-US" sz="2800" dirty="0"/>
              <a:t>人工智能导论第三讲</a:t>
            </a:r>
            <a:r>
              <a:rPr lang="en-US" altLang="zh-CN" sz="2800" dirty="0"/>
              <a:t>,</a:t>
            </a:r>
            <a:r>
              <a:rPr lang="zh-CN" altLang="en-US" sz="2800" dirty="0"/>
              <a:t>时间戳</a:t>
            </a:r>
            <a:r>
              <a:rPr lang="en-US" altLang="zh-CN" sz="2800" dirty="0"/>
              <a:t>4:03-4:30</a:t>
            </a:r>
            <a:endParaRPr lang="en-US" altLang="zh-CN" sz="2800" dirty="0"/>
          </a:p>
          <a:p>
            <a:pPr lvl="0"/>
            <a:endParaRPr lang="en-US" altLang="zh-CN" sz="2800" dirty="0"/>
          </a:p>
          <a:p>
            <a:pPr lvl="0"/>
            <a:endParaRPr lang="en-US" altLang="zh-CN" sz="2800" dirty="0"/>
          </a:p>
          <a:p>
            <a:r>
              <a:rPr lang="zh-CN" altLang="en-US" sz="2800" dirty="0"/>
              <a:t>问题</a:t>
            </a:r>
            <a:r>
              <a:rPr lang="en-US" altLang="zh-CN" sz="2800" dirty="0"/>
              <a:t>3: </a:t>
            </a:r>
            <a:r>
              <a:rPr lang="zh-CN" altLang="en-US" sz="2800" dirty="0"/>
              <a:t>人工智能导论第九讲</a:t>
            </a:r>
            <a:r>
              <a:rPr lang="en-US" altLang="zh-CN" sz="2800" dirty="0"/>
              <a:t>,</a:t>
            </a:r>
            <a:r>
              <a:rPr lang="zh-CN" altLang="en-US" sz="2800" dirty="0"/>
              <a:t>时间戳</a:t>
            </a:r>
            <a:r>
              <a:rPr lang="en-US" altLang="zh-CN" sz="2800" dirty="0"/>
              <a:t>2:20-2:48</a:t>
            </a:r>
            <a:endParaRPr lang="zh-CN" altLang="en-US" sz="2800" dirty="0"/>
          </a:p>
          <a:p>
            <a:pPr lvl="0"/>
            <a:endParaRPr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0414" y="2207421"/>
            <a:ext cx="3104099" cy="15896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0414" y="4482431"/>
            <a:ext cx="3104099" cy="17450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项目步骤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r>
              <a:rPr lang="en-US" altLang="zh-CN" sz="2800" dirty="0">
                <a:sym typeface="+mn-ea"/>
              </a:rPr>
              <a:t>5. </a:t>
            </a:r>
            <a:r>
              <a:rPr lang="zh-CN" altLang="en-US" sz="2800" dirty="0">
                <a:sym typeface="+mn-ea"/>
              </a:rPr>
              <a:t>对所有输出进行组装、优化，返回给用户</a:t>
            </a:r>
            <a:endParaRPr lang="zh-CN" altLang="en-US" sz="2800" dirty="0">
              <a:sym typeface="+mn-ea"/>
            </a:endParaRPr>
          </a:p>
          <a:p>
            <a:pPr lvl="0"/>
            <a:endParaRPr lang="zh-CN" altLang="en-US" sz="2800" dirty="0"/>
          </a:p>
          <a:p>
            <a:pPr lvl="0"/>
            <a:r>
              <a:rPr lang="zh-CN" altLang="en-US" sz="2800" dirty="0"/>
              <a:t>用户提问：</a:t>
            </a:r>
            <a:r>
              <a:rPr lang="zh-CN" altLang="en-US" sz="2800" dirty="0">
                <a:sym typeface="+mn-ea"/>
              </a:rPr>
              <a:t>什么是人工智能？</a:t>
            </a:r>
            <a:endParaRPr lang="zh-CN" altLang="en-US" sz="2800" dirty="0">
              <a:sym typeface="+mn-ea"/>
            </a:endParaRPr>
          </a:p>
          <a:p>
            <a:pPr lvl="0"/>
            <a:r>
              <a:rPr lang="zh-CN" altLang="en-US" sz="2800" dirty="0"/>
              <a:t>智能体回答：</a:t>
            </a:r>
            <a:endParaRPr lang="zh-CN" altLang="en-US" sz="2800" dirty="0"/>
          </a:p>
          <a:p>
            <a:pPr lvl="0"/>
            <a:endParaRPr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3589" t="5437" r="1825" b="67419"/>
          <a:stretch>
            <a:fillRect/>
          </a:stretch>
        </p:blipFill>
        <p:spPr>
          <a:xfrm>
            <a:off x="2946400" y="3315335"/>
            <a:ext cx="6623685" cy="16630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6400" y="5027295"/>
            <a:ext cx="4379595" cy="13125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项目交互</a:t>
            </a:r>
            <a:r>
              <a:rPr kumimoji="1" lang="en-US" altLang="zh-CN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UI </a:t>
            </a:r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线框图</a:t>
            </a:r>
            <a:r>
              <a:rPr kumimoji="1" lang="en-US" altLang="zh-CN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Demo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endParaRPr lang="zh-CN" altLang="en-US" sz="2800" dirty="0"/>
          </a:p>
        </p:txBody>
      </p:sp>
      <p:sp>
        <p:nvSpPr>
          <p:cNvPr id="27" name="矩形 26"/>
          <p:cNvSpPr/>
          <p:nvPr/>
        </p:nvSpPr>
        <p:spPr>
          <a:xfrm>
            <a:off x="2402205" y="2183130"/>
            <a:ext cx="1880235" cy="3942080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</a:rPr>
              <a:t>历史记录</a:t>
            </a:r>
            <a:endParaRPr lang="zh-CN" altLang="en-US">
              <a:ln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282440" y="2183765"/>
            <a:ext cx="5658485" cy="2251710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</a:rPr>
              <a:t>回答</a:t>
            </a:r>
            <a:r>
              <a:rPr lang="en-US" altLang="zh-CN">
                <a:ln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</a:rPr>
              <a:t>文本回复</a:t>
            </a:r>
            <a:endParaRPr lang="zh-CN" altLang="en-US">
              <a:ln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82440" y="5258435"/>
            <a:ext cx="5658485" cy="86677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</a:rPr>
              <a:t>问题输入</a:t>
            </a:r>
            <a:endParaRPr lang="zh-CN" altLang="en-US">
              <a:ln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282440" y="4413250"/>
            <a:ext cx="5658485" cy="84518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</a:rPr>
              <a:t>回答</a:t>
            </a:r>
            <a:r>
              <a:rPr lang="en-US" altLang="zh-CN">
                <a:ln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</a:rPr>
              <a:t>知识节点</a:t>
            </a:r>
            <a:endParaRPr lang="zh-CN" altLang="en-US">
              <a:ln>
                <a:solidFill>
                  <a:schemeClr val="bg1"/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项目</a:t>
            </a:r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思维导图</a:t>
            </a:r>
            <a:endParaRPr kumimoji="1" lang="zh-CN" altLang="en-US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1955165"/>
            <a:ext cx="10693400" cy="4343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项目</a:t>
            </a:r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流程图</a:t>
            </a:r>
            <a:endParaRPr kumimoji="1" lang="zh-CN" altLang="en-US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sym typeface="+mn-ea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480" y="2839720"/>
            <a:ext cx="9845040" cy="2573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项目步骤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r>
              <a:rPr lang="en-US" altLang="zh-CN" sz="2800" dirty="0"/>
              <a:t>1. </a:t>
            </a:r>
            <a:r>
              <a:rPr lang="zh-CN" altLang="en-US" sz="2800" dirty="0"/>
              <a:t>对原始数据进行处理，得到文本、图片信息</a:t>
            </a:r>
            <a:endParaRPr lang="zh-CN" altLang="en-US" sz="2800" dirty="0"/>
          </a:p>
          <a:p>
            <a:pPr lvl="0"/>
            <a:endParaRPr lang="en-US" altLang="zh-CN" sz="2800" dirty="0"/>
          </a:p>
          <a:p>
            <a:pPr lvl="0"/>
            <a:r>
              <a:rPr lang="en-US" altLang="zh-CN" sz="2800" dirty="0"/>
              <a:t>2. </a:t>
            </a:r>
            <a:r>
              <a:rPr lang="zh-CN" altLang="en-US" sz="2800" dirty="0"/>
              <a:t>专精智能体对问题进行回答</a:t>
            </a:r>
            <a:endParaRPr lang="zh-CN" altLang="en-US" sz="2800" dirty="0"/>
          </a:p>
          <a:p>
            <a:pPr lvl="0"/>
            <a:endParaRPr lang="en-US" altLang="zh-CN" sz="2800" dirty="0"/>
          </a:p>
          <a:p>
            <a:pPr lvl="0"/>
            <a:r>
              <a:rPr lang="en-US" altLang="zh-CN" sz="2800" dirty="0"/>
              <a:t>3. </a:t>
            </a:r>
            <a:r>
              <a:rPr lang="zh-CN" altLang="en-US" sz="2800" dirty="0"/>
              <a:t>对用户输入的问题进行转义</a:t>
            </a:r>
            <a:endParaRPr lang="zh-CN" altLang="en-US" sz="2800" dirty="0"/>
          </a:p>
          <a:p>
            <a:pPr lvl="0"/>
            <a:endParaRPr lang="en-US" altLang="zh-CN" sz="2800" dirty="0"/>
          </a:p>
          <a:p>
            <a:pPr lvl="0"/>
            <a:r>
              <a:rPr lang="en-US" altLang="zh-CN" sz="2800" dirty="0"/>
              <a:t>4. </a:t>
            </a:r>
            <a:r>
              <a:rPr lang="zh-CN" altLang="en-US" sz="2800" dirty="0"/>
              <a:t>对匹配得到的文本进行视频时间标注</a:t>
            </a:r>
            <a:endParaRPr lang="zh-CN" altLang="en-US" sz="2800" dirty="0"/>
          </a:p>
          <a:p>
            <a:pPr lvl="0"/>
            <a:endParaRPr lang="en-US" altLang="zh-CN" sz="2800" dirty="0"/>
          </a:p>
          <a:p>
            <a:pPr lvl="0"/>
            <a:r>
              <a:rPr lang="en-US" altLang="zh-CN" sz="2800" dirty="0"/>
              <a:t>5. </a:t>
            </a:r>
            <a:r>
              <a:rPr lang="zh-CN" altLang="en-US" sz="2800" dirty="0"/>
              <a:t>对所有输出进行组装、优化，返回给用户</a:t>
            </a:r>
            <a:endParaRPr lang="zh-CN" altLang="en-US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项目步骤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r>
              <a:rPr lang="zh-CN" altLang="en-US" sz="2800" dirty="0">
                <a:sym typeface="+mn-ea"/>
              </a:rPr>
              <a:t>前期准备工作，假设用户可能提出的问题</a:t>
            </a:r>
            <a:endParaRPr lang="zh-CN" altLang="en-US" sz="2800" dirty="0"/>
          </a:p>
          <a:p>
            <a:pPr lvl="0"/>
            <a:endParaRPr lang="zh-CN" sz="2800"/>
          </a:p>
          <a:p>
            <a:pPr lvl="0"/>
            <a:r>
              <a:rPr lang="en-US" altLang="zh-CN" sz="2800" dirty="0"/>
              <a:t>1. </a:t>
            </a:r>
            <a:r>
              <a:rPr lang="zh-CN" altLang="en-US" sz="2800" dirty="0"/>
              <a:t>什么是人工智能？</a:t>
            </a:r>
            <a:endParaRPr lang="zh-CN" altLang="en-US" sz="2800" dirty="0"/>
          </a:p>
          <a:p>
            <a:pPr lvl="0"/>
            <a:endParaRPr lang="en-US" altLang="zh-CN" sz="2800" dirty="0"/>
          </a:p>
          <a:p>
            <a:pPr lvl="0"/>
            <a:r>
              <a:rPr lang="en-US" altLang="zh-CN" sz="2800" dirty="0"/>
              <a:t>2. </a:t>
            </a:r>
            <a:r>
              <a:rPr lang="zh-CN" altLang="en-US" sz="2800" dirty="0"/>
              <a:t>如何区分强人工</a:t>
            </a:r>
            <a:endParaRPr lang="zh-CN" altLang="en-US" sz="2800" dirty="0"/>
          </a:p>
          <a:p>
            <a:pPr lvl="0"/>
            <a:r>
              <a:rPr lang="zh-CN" altLang="en-US" sz="2800" dirty="0"/>
              <a:t>智能和弱人工智能？</a:t>
            </a:r>
            <a:endParaRPr lang="zh-CN" altLang="en-US" sz="2800" dirty="0"/>
          </a:p>
          <a:p>
            <a:pPr lvl="0"/>
            <a:endParaRPr lang="en-US" altLang="zh-CN" sz="2800" dirty="0"/>
          </a:p>
          <a:p>
            <a:pPr lvl="0"/>
            <a:r>
              <a:rPr lang="en-US" altLang="zh-CN" sz="2800" dirty="0"/>
              <a:t>3. </a:t>
            </a:r>
            <a:r>
              <a:rPr lang="zh-CN" altLang="en-US" sz="2800" dirty="0"/>
              <a:t>人工智能和机器</a:t>
            </a:r>
            <a:endParaRPr lang="zh-CN" altLang="en-US" sz="2800" dirty="0"/>
          </a:p>
          <a:p>
            <a:pPr lvl="0"/>
            <a:r>
              <a:rPr lang="zh-CN" altLang="en-US" sz="2800" dirty="0"/>
              <a:t>学习有什么区别？</a:t>
            </a:r>
            <a:endParaRPr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645" y="2907665"/>
            <a:ext cx="7117080" cy="33616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项目步骤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r>
              <a:rPr lang="en-US" altLang="zh-CN" sz="2800" dirty="0">
                <a:sym typeface="+mn-ea"/>
              </a:rPr>
              <a:t>1. </a:t>
            </a:r>
            <a:r>
              <a:rPr lang="zh-CN" altLang="en-US" sz="2800" dirty="0">
                <a:sym typeface="+mn-ea"/>
              </a:rPr>
              <a:t>对原始数据进行处理，得到文本、图片信息</a:t>
            </a:r>
            <a:endParaRPr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390" y="2691765"/>
            <a:ext cx="3996055" cy="33337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7445" y="2691765"/>
            <a:ext cx="6286500" cy="3340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项目步骤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r>
              <a:rPr lang="en-US" altLang="zh-CN" sz="2800" dirty="0">
                <a:sym typeface="+mn-ea"/>
              </a:rPr>
              <a:t>2. </a:t>
            </a:r>
            <a:r>
              <a:rPr lang="zh-CN" altLang="en-US" sz="2800" dirty="0">
                <a:sym typeface="+mn-ea"/>
              </a:rPr>
              <a:t>专精智能体对问题进行回答</a:t>
            </a:r>
            <a:endParaRPr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t="54635"/>
          <a:stretch>
            <a:fillRect/>
          </a:stretch>
        </p:blipFill>
        <p:spPr>
          <a:xfrm>
            <a:off x="6056630" y="3178175"/>
            <a:ext cx="5220000" cy="207158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b="45379"/>
          <a:stretch>
            <a:fillRect/>
          </a:stretch>
        </p:blipFill>
        <p:spPr>
          <a:xfrm>
            <a:off x="836930" y="2880360"/>
            <a:ext cx="5220000" cy="249449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项目步骤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r>
              <a:rPr lang="en-US" altLang="zh-CN" sz="2800" dirty="0">
                <a:sym typeface="+mn-ea"/>
              </a:rPr>
              <a:t>3. </a:t>
            </a:r>
            <a:r>
              <a:rPr lang="zh-CN" altLang="en-US" sz="2800" dirty="0">
                <a:sym typeface="+mn-ea"/>
              </a:rPr>
              <a:t>对用户输入的问题进行转义</a:t>
            </a:r>
            <a:endParaRPr lang="zh-CN" altLang="en-US" sz="2800" dirty="0"/>
          </a:p>
          <a:p>
            <a:pPr lvl="0"/>
            <a:endParaRPr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r="5907" b="58333"/>
          <a:stretch>
            <a:fillRect/>
          </a:stretch>
        </p:blipFill>
        <p:spPr>
          <a:xfrm>
            <a:off x="836930" y="2722880"/>
            <a:ext cx="3853815" cy="18891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rcRect t="41597"/>
          <a:stretch>
            <a:fillRect/>
          </a:stretch>
        </p:blipFill>
        <p:spPr>
          <a:xfrm>
            <a:off x="4034155" y="3064510"/>
            <a:ext cx="4095750" cy="26479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6020" y="3373120"/>
            <a:ext cx="3829050" cy="2971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项目步骤</a:t>
            </a:r>
            <a:endParaRPr kumimoji="1" lang="zh-CN" altLang="en-US" dirty="0">
              <a:solidFill>
                <a:srgbClr val="0000F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5" name="图片 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933" y="1"/>
            <a:ext cx="462793" cy="2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线连接符 5"/>
          <p:cNvCxnSpPr/>
          <p:nvPr/>
        </p:nvCxnSpPr>
        <p:spPr>
          <a:xfrm flipV="1">
            <a:off x="0" y="1325564"/>
            <a:ext cx="12192000" cy="36024"/>
          </a:xfrm>
          <a:prstGeom prst="line">
            <a:avLst/>
          </a:prstGeom>
          <a:ln w="25400" cmpd="sng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85396" y="1694097"/>
            <a:ext cx="11221207" cy="4864608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26770" y="2006600"/>
            <a:ext cx="10538460" cy="4356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noAutofit/>
          </a:bodyPr>
          <a:lstStyle/>
          <a:p>
            <a:pPr lvl="0"/>
            <a:r>
              <a:rPr lang="en-US" altLang="zh-CN" sz="2800" dirty="0">
                <a:sym typeface="+mn-ea"/>
              </a:rPr>
              <a:t>3. </a:t>
            </a:r>
            <a:r>
              <a:rPr lang="zh-CN" altLang="en-US" sz="2800" dirty="0">
                <a:sym typeface="+mn-ea"/>
              </a:rPr>
              <a:t>对用户输入的问题进行转义</a:t>
            </a:r>
            <a:endParaRPr lang="zh-CN" altLang="en-US" sz="2800" dirty="0"/>
          </a:p>
          <a:p>
            <a:pPr lvl="0"/>
            <a:endParaRPr lang="zh-CN" altLang="en-US" sz="28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595" y="2629535"/>
            <a:ext cx="6480810" cy="34582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JIkZpbGVJZCIgOiAiMzgwMTAxOTE3NDI3IiwKCSJHcm91cElkIiA6ICIxMTI5NDA3MDcyIiwKCSJJbWFnZSIgOiAiaVZCT1J3MEtHZ29BQUFBTlNVaEVVZ0FBQTh3QUFBS3lDQVlBQUFBQWQxZHJBQUFBQVhOU1IwSUFyczRjNlFBQUlBQkpSRUZVZUp6czNYZEExUFhqUC9Ebm14dHdiSkdoaUtDZ0lxSWlicHk1S0hGa21sYVdscVk1TXMzU2xqbktqMlhMbktscGhWcG1ha1YrVFVOeDRCNWdDaXBEUlZCQVVEWWN4KzNmSC96dW5lY2RpS25oZUQ3K3lYdVAxL3QxN3dPNjUvdTFCS1BSYUFRUkVSRVJFUkVSbWJHcDdRb1FFUkVSRVJFUlBZZ1ltSW1JaUlpSWlJaXNZR0FtSWlJaUlpSWlzb0tCbVlpSWlJaUlpTWdLQm1ZaUlpSWlJaUlpS3hpWWlZaUlpSWlJaUt4Z1lDWWlJaUlpSWlLeWdvR1ppSWlJaUlpSXlBb0daaUlpSWlJaUlpSXJHSmlKaUlpSWlJaUlyR0JnSmlJaUlpSWlJcktDZ1ptSWlJaUlpSWpJQ2dabUlpSWlJaUlpSWlzWW1JbUlpSWlJaUlpc1lHQW1JaUlpSWlJaXNvS0JtWWlJaUlpSWlNZ0tCbVlpSWlJaUlpSWlLeGlZaVlpSWlJaUlpS3hnWUNZaUlpSWlJaUt5Z29HWmlJaUlpSWlJeUFvR1ppSWlJaUlpSWlJckdKaUppSWlJaUlpSXJHQmdKaUlpSWlJaUlyS0NnWm1JaUlpSWlJaklDZ1ptSWlJaUlpSWlJaXNZbUltSWlJaUlpSWlzWUdBbUlpSWlJaUlpc29LQm1ZaUlpSWlJaU1nS0JtWWlJaUlpSWlJaUt4aVlpWWlJaUlpSWlLeGdZQ1lpSWlJaUlpS3lnb0daaUlpSWlJaUl5QW9HWmlJaUlpSWlJaUlyR0ppSmlJaUlpSWlJckdCZ0ppSWlJaUlpSXJLQ2dabUlpSWlJaUlqSUNnWm1JaUlpSWlJaUlpc1ltSW1JaUlpSWlJaXNZR0FtSWlJaUlpSWlzb0tCbVlpSWlJaUlpTWdLQm1ZaUlpSWlJaUlpS3hpWWlZaUlpSWlJaUt4Z1lDWWlJaUlpSWlLeWdvR1ppSWlJaUlpSXlBb0daaUlpSWlJaUlpSXJHSmlKaUlpSWlJaUlyR0JnSmlJaUlpSWlJcktDZ1ptSWlJaUlpSWpJQ2dabUlpSWlJaUlpSWlzWW1JbUlpSWlJaUlpc1lHQW1JaUlpSWlJaXNvS0JtWWlJaUlpSWlNZ0tCbVlpSWlJaUlpSWlLeGlZaVlpSWlJaUlpS3hnWUNZaUlpSWlxaUdqMFZqYlZTQ2kveEFETXhFUkVUMzBzck96c1d6Wk1oUVdGdDVWT2RldlgwZFNVdEk5cWhYZEMrZlBueGYvWFZGUmdVMmJOdUhpeFlzMU9sZXYxeU1tSmdZWkdSbTNQZFpnTU9ER2pSdTNQVzdwMHFYNDQ0OC9hblQ5bXJwNjlTcFdyMTROQUZBcWxWaStmRG5LeXNydXFJeGZmdmxGTE9OdTVPYm1Zc0dDQlRXNlp5WVZGUlhZdVhNbmxFcmxYVisvS3F0V3JjTCsvZnZ2ZWJrblRweUFScU9wMGJFSERoekEvLzNmLzBHbFV0M1JOWGJ2M28zang0L0RZREJZN0RNYWpZaU5qVVZSVWRFZGxRbFUvdHpVOUhmQnhGUjNqVWFETFZ1MklDc3JDd0JRVWxJaUhuUHMyREVVRkJUY2NYMGVWZExhcmdBUkVSSFIzYksxdFVWU1VoSWlJeU14ZmZyMGYxM09MNy84Z3ZUMGRIejIyV2VRU3YvNW1xVFZhaUdUeWU1RlZla09uRGx6Qm9zWEw4YTRjZVBRdFd0WDJOcmFJaUVoQWRuWjJYanJyYmR1ZTc3UmFNUlBQLzJFVWFOR3djL1BUOXorOTk5L282aW9DRVZGUlNnb0tFQk9UZzR5TXpPaFZxdngrdXV2bzEyN2RsYkxPM3o0TU02Y09ZUGV2WHZmMGZ0UUtwWDQ1Sk5QekxhOSt1cXI4UGYzQjFBWk9NK2RPeWZ1aTQrUHg1Z3hZKzdvR3RuWjJhaW9xTGlqYzZ3eEdBeTRlUEVpZERwZGpjODVlZklrTm0vZURGOWZYd1FIQi8rcjYvNzExMThXSVczZ3dJRndkblpHU1VrSlRwdzRBVGMzdDJyTE9IcjBLSDc5OVZmWTJGaTJDUnFOUnVoME9reWNPQkdCZ1lFQWdMTm56MkxseXBYbzNiczNSbzBhZGRzNkppWW00dUxGaXhnNGNHQ04zOWZWcTFmeDg4OC9vMXUzYm1qUm9vVzRYYWZUd2NuSkNjZU9IVU5rWkNRbVRweUlUcDA2QWFqOEREUWFEV1F5R1NRU2lkVnlUUTlXdEZvdDVzMmJCN2xjanZMeThtcnZVV2xwS1diTm1vV3hZOGNpTURBUU8zYnNRTE5telNDWHkvSGVlKy9oazA4K2didTdPOWF1WFl1bm5ub0t6ejc3YkkzZjU2T01nWm1JaUlnZUtscXQxbUticzdNekJnOGVqTEt5TWxSVVZGajlraW1WU2lFSWd0bTJsSlFVWExod1Fmd0NQR0RBQU15ZlB4OEhEeDVFcjE2OUFGUitNWDMzM1hjeGVQQmdoSWVIMzRkM1JGWFp2bjA3M04zZHhTQWhDQUtHRGgyS0ZTdFc0TVNKRStqWXNXTzE1NXMrYzN0N2U3UHQ2OWF0ZzYydExabzBhWUs2ZGV1aVdiTm04UEx5Z3FlbkoxeGNYS3lXZGZYcVZXellzQUZHb3hITGx5KzMyQzhJQWw1NTVSVjA3dHpaWXArTmpRMnlzN014WWNJRWVIaDQ0S3V2dmhMTHVYTGxDZ3dHQThyS3l2RCsrKytMWGI3bno1OFBnOEdBb0tDZ0dvVm5HeHNiT0RvNjN2YTQyekg5amxnTG5WWFpzMmNQT25ic0tJWmxuVTZIanovK3VOcHpldlhxSmY2T0FaVVBDUlFLQlpvMGFRSzFXbzBkTzNhZ1Q1OCtjSFoyeHNHREIyRnJhNHNCQXdaVVcyYlRwazB4ZXZSbzdOcTFDd2FEQVFNR0RJQldxOFdTSlVzd2N1UkllSGg0b0g3OStnQUF0VnFOOWV2WHc4ZkhCODgvLzd4Wk9lZlBuNGRjTG9lZG5aM1o5c3VYTDhQWDExZHNsYjJad1dDQVNxV0NyNjh2RkFvRmdNcFczTysvL3g0U2lRUm56cHpCd1lNSFlXZG5CNWxNQm9QQmdOR2pSMlBMbGkwUUJBR3JWNi9HcWxXcnpNcDgvLzMzMGF4Wk00dHJLWlZLZlBIRkY3Q3pzOE43NzcwSFoyZG5yRisvSHNlUEg4ZVlNV1BRdm4xN3EvZkh5Y2tKenp6ekRMNy8vbnNzV0xBQUFDQ1JTTEJ6NTA2RWhJVEF5OHNMVjY1Y2dWNnZ2KzN2MXVPRWdabUlpSWdlR2thakVhKzk5bHExeC96NTU1OVd0eTljdUJCZVhsNW0yNUtUazdGOSszYjA3dDBiOXZiMjhQZjNSOU9tVFJFVEV5TittVDkxNmhTVVNtV1ZRWXJ1ajcvLy9oc1hMMTdFdUhIanpGcjcyN2R2anhZdFdtRDkrdlVJQ0FoQTNicDFMYzdWNlhRUUJFRjhjQ0lJQWd3R0F3d0dBNlJTS1dReUdicDI3WXJCZ3dmWHFDNVpXVmxZdEdnUmdvS0NNR3pZTUxOOXBhV2xXTHg0TVRwMjdHZzFMQU1RNitIajR3TWZIeC9ZMk5qQXhzWUd3NGNQaDE2dlIxWldGbjc5OVZlOCtlYWJxS2lvd0x4NTh6QnAwaVRJNVhLem5nMUtwYkxLbG5XdFZndEJFREJod2dTcisyZk1tSUdtVFp1S3J4TVNFckJpeFlvcTMvT25uMzVxOFlBSkFBWU5HbVRXd25yNjlHbGtabVppOHVUSktDOHZSM1oyTmhvM2JveXJWNjlpOE9EQjhQUHpRMnBxS21Kall6RisvSGdBd1BmZmYyL1JmZHZHeGdaQlFVSG8zNzgvaW91THNXUEhEa2lsVXVoME91emJ0dzlxdGRycWU0K0lpTURUVHo4TkFIQjNkNGU3dXp0T25EZ0J2VjZQNE9CZ3NkWGQzOThmQVFFQjRua2JObXhBU1VrSjVzMmJaOUY3NUp0dnZxbXllM2wrZmo0U0VoS3F2Rzl6NXN4QjQ4YU5vZFZxc1dqUkltUm5aK09kZDk1QjA2Wk5zV2pSSXVUbDVXSE9uRG00ZE9rUzl1elpnMGFOR21IOCtQRndkSFRFOXUzYkVSMGRqUTgvL0JCdWJtNW1QL2NtS1NrcFdMdDJMWHg4ZkRCdTNEaklaREtvVkNvTUhEZ1FlWGw1V0xGaUJjTER3L0hjYzg5WlBQUklTMHVEbzZNakJnNGNpRXVYTG9uYm5KeWM0T2JtaG9zWEwrTFNwVXR3Y1hHQnI2OXZsZS94Y2NQQVRFUkVSQThOUVJBZ2s4blF2My8vR25lTFBYZnVITmFzV1dPMVMzV1hMbDBRRlJXRmt5ZFBvbWZQbmdDQUhqMTZJREl5RXRuWjJmRDI5a1pjWEJ4Y1hGeXFiTFdoZTYrc3JBenIxcTJEcjY4dnVuVHBZckYvekpneG1EdDNMcjc2Nml1ODg4NDdjSFYxTmR1L2FORWlzN0hvcTFhdHdxcFZxOUN3WVVOOC9QSEhWb05nVlU2ZVBJa2ZmdmdCUVVGQm1EeDVza1h2aFNWTGxzRER3d012dmZSU2xXVlVkVDFQVDArbzFXb0lnb0FCQXdiQXhjVUZqbzZPR0RGaUJPclVxUU5iVzF2WTJ0cUt4MHNrRW1nMEd2VHMyZE1pbkVkR1JzTFgxOWZpOStMY3VYUFl2bjI3eGMrL3Fhd0ZDeGJBd2NGQjNKNlhsNGYvL2U5L21EcDFLaG8yYkdoV3pwbzFhOUNoUXdkeG0xNnZ4K2JObS9IRUUwL0EwOU1UTVRFeDJMaHhJeFlzV0FCQkVOQ2tTUk8wYXRVS1dxMFdodzRkUXR1MmJRRlVodFZiNzZPMWV5UUlBdmJ2MzQvaTRtSzgrKzY3WnZVRUtqL1hPMmtKTi9uamp6OXcrUEJoVEp3NEVmWHExYlBZUDN2MmJFZ2tFck43OXZQUFArUHMyYk9ZTzNjdTh2UHo4ZGxubitITk45OUVvMGFOQVB6VGpkclVKVm9tazJIWXNHSGlmUUNBa1NOSFFxMVd3ODdPRHIvKytpdmMzZDB4ZGVwVThScmg0ZUVvS0NoQVlXR2h4Y005b0hKOCtjS0ZDd0ZVZms1VHBrd0JVUGxaMnRyYVFpYVR3YzNORGJ0MjdVSnhjVEVtVHB4b2R2N2ZmLytOa3lkUFFpS1JJRHM3R3dCdzZOQWgyTnJhUXEvWG83UzBGRGs1T1NncEtURjc4R0kwR2hFU0VvTFhYMy85anUvMW80Q0JtWWlJaUI0YVJxTVJ2cjYrcUYrL2ZvMWJmTjNkM2NXeG9yZnk4UEJBWUdBZzl1N2RLd2JtVHAwNklTUWtCRTVPVHNqUHowZGlZaUlHRFJwVTVWaEN1cmVNUmlNaUl5TlJWbGFHNmRPbld3MVNwcUN4YU5FaWZQenh4NWc0Y2FKWjE5V1hYMzRaT3AwTzZlbnBXTHQyTFVhT0hJbmc0R0F4WE5YMHM5eTllemMyYnR3SWIyOXZKQ1ltWXZMa3lSYkhhRFFhU0NRU3ZQSEdHK0kyT3pzN0xGbXl4T0xZNDhlUEl6azVXUnhXVUZwYWltblRwc0hPemc2Q0lPRG5uMzhXajQyS2lvSlVLalZyQlRiVjI4UERBODJiTnpjcnU2eXNEQTBiTnJUWWJob1hmR3YzWWxQcnBZdUxpMWtRTmJYSU9qZzRtUDJPSlNjbnc4Zkh4eXpJYmQyNkZZV0ZoWGppaVNlUW01dUxtSmdZZE8zYVZlejJmQ2NNQmdNT0hEaUE4K2ZQaStPbmMzTno4ZXV2dnlJaUlrSWNkM3d6aVVRQ3VWeCtSOWZadm4wN29xS2lNSERnUUhUcTFBbDZ2UjRhalVic1JnM0FJcXhtWm1iaXhJa1RlT2FaWitEaDRRRVBEdzgwYnR3WWUvZnVyWGJPaEtaTm0wS3RWb3N0d1RmLzNLbFVLbHk5ZWxVTXZVRGx6NzVhcmNaenp6MW50VHd2THkrOC9mYmJzTE96ZzUyZEhaWXZYNDVHalJwWkJPUERodytiamRrM0dUWnNHSVlORzRZZE8zWmd4NDRkVUNxVkdEWnNHR3hzYk5DaFF3ZVVsNWRqNnRTcGVPR0ZGeEFVRkFTZ2NwSzd0bTNiNG9rbm5xam1yajdhR0ppSmlJam9vU0VJQWo3ODhFT1VsNWRqekpneGtNbGtWYmJlbVNiNTZkdTNMMmJQbmwxbG1lSGg0VmkyYkJuT256K1BGaTFhUUNhVGlTMUxlL2Z1aFkyTmpkbFlTN3EvdG16Wmd2ajRlSXdZTWNMcWwzNlR3TUJBdlBQT08xaXlaQWtXTGx5SVhyMTZZZWpRb1hCd2NCQUR6OTY5ZXdGVWpuSDM5dllXejdXeHNVRjBkRFFPSERoZ1VhNU9wOE9nUVlQUXAwOGY5TzdkR3k0dUxoQUVBZDk4OHczZWZmZGQ4YmljbkJ5c1c3Y09FeWRPTkF1V0owK2V4UEhqeDYzV09UOC9IMnExV2h5bmJQbzVtemR2bmtWSU8zMzZOTmF0VzJlMnJhclcxT0xpWWlpVlNvc1cySnZkMnIzM1RsdG1SNDhlamZMeWN2RzEwV2pFc1dQSFVGRlJJZjUrMmRuWi9ldUpvdlI2UFFJREE4WGdscHljak11WEw4UE96ZzY3ZHUzQzd0Mjd4V1ByMUttREJRc1dRSy9YMy9Ga2ZLR2hvVkNyMVdMWCtxaW9LTVRIeDJQNjlPbnc4UEN3T0w2a3BBUXJWcXhBdlhyMTBLWk5HM0g3ODg4L2o0VUxGMkwzN3QzbzE2OWZsZGVUeStXWU8zY3U1SEs1V1dCZXNXSUYzTnpjOE1JTEw1amRBNDFHWS9FUTRQWFhYNGRHb3pIN3pJeEdJN1JhTFFvS0NxcnNobTh3R05Dc1dUUE1uRGxUUEdmYnRtMzQ4ODgvTVhYcVZIejExVmZJeXNyQ3pwMDdJWlZLVVZaV0JyMWVEeTh2TC9qNCtBQUF5c3ZMMGFCQkE2c3Q4WThMQm1ZaUlpSjY2TmphMm1MYXRHbVFTcVZpRUlpUGo4ZWVQWHZ3emp2dkFJQTRaclZPblRyVmxoVWFHZ292THkvODhjY2ZaclBZbHBhV1l1L2V2ZWpSbzRkRmwxKzZQMzcvL1hmczNMa1RYYnAwUVZ4Y0hINzk5ZGZidGdhLy8vNzdXTGR1SFM1Y3VHQVdDdFZxTlk0ZVBRb0FTRTlQeDRFREJ6QnQyalRJNVhKb3RWcDA2dFJKbk5qbzc3Ly94b0VEQnpCbHloUm90VnF4aFZRaWthQmp4NDQ0ZWZJa0FKaTEzcHE2U2djRUJNRGQzVjNjZnVYS2xTcnJIQkVSQVI4Zkh4dzVjZ1RBUDkyUTU4MmJaL0hnUjYvWFcweFdWcFdEQnc4Q0FMWnQyd1kvUHorenNicFZNWVYydFZxTjY5ZXZpeE9rbVZxa2I5eTRZUlpHSFIwZHpYNFBCRUhBcTYrK0NxbFVDamMzTjN6eXlTZUlpSWd3ZTNpZzErdWgxV3FoMStzQldKK3c3K1pqdmJ5OEVCd2NqT0xpWWdCQTU4NmQwYjU5ZTd6NzdydFlzR0FCN096c2tKQ1FJTTVUb05QcHpPcDQrUEJoNlBWNjVPYm13bWcwNHRDaFEySnI5ZW5UcDNIMTZsVTBhZEpFRE12eDhmSDQ4ODgvMGJWclY2dGo0UXNMQy9IMTExK2pvS0FBQXdZTXdMeDU4ekIyN0ZoMDdkb1Z6Wm8xdzVBaFE3Qng0MGFvVkNvTUdqVEk3RE0wR28wUUJBR0NJSmgxYlRlUlNxV1F5K1ZtUHp2V1BoOUJFREI5K25UWTJOaEFJcEZBSXBGZysvYnRpSXVMdzlpeFk5RzRjV05vTkJvWURBWXNYYm9VVFpvMHdkQ2hRd0ZBSExOdnVsZUxGeS9HcFV1WE1HM2FOTEdidUwrL1A0WU9IWW85ZS9hSVM1bGxaV1doZGV2VzBPdjFVQ3FWdDUyZC9GSEh3RXhFUkVRUEhZbEVBbTl2YjNoNmVvcmJNak16QWNDaVMrcnRDSUtBSVVPR1lQWHExVGgyN0pnNE5qUXFLZ282bmU2T2xwQ2h1OU90V3pjb2xVcTg4TUlMaUkrUGgwcWxRa0ZCQWJadDI0YUlpQWl6cnI3eDhmRTRlL1lzR2pWcWhGbXpacUdrcE1Sc3ZPK0JBd2ZFc0tSUUtKQ1VsSVRvNkdnTUdqUUlhclVhZm41KzRzL0t0V3ZYSUpGSXFsd1N5YlIrN3Ezak9nRmcxcXhaWnNmcTlmcHFXM3F0K2VDRER5eGFOeE1URTdGeDQ4YmJucXRTcWJCbnp4NDBhZElFam82T1dMaHdJVjU1NVJWMDdkcTEydlBVYWpXQXlvRC8zWGZmUWFsVVFxRlFRQzZYdzlYVlZld2VydFZxb1ZRcU1XblNKSXVaazF1MmJBbWdjdnkwaTRzTCt2YnRhN2IvMW03cDFVM1laMjJOWWdEaXpOK3VycTZ3dDdlSGc0T0RHRXh2WGU1dC8vNzlVQ3FWS0N3c2hFd213NjVkdThUUDZjU0pFK0pZWHg4Zkg1dzdkdzZyVjY5R2FHZ294bzRkYS9IQUlqNCtIai84OEFOME9oMm1UcDJLd01CQVpHUms0THZ2dm9OQ29VRGJ0bTB4ZVBCZ1ZGUlU0UGZmZjBkOGZEeDY5KzZOMXExYm8wNmRPdGk5ZXpjMmJkcGtkWForVTkzVDB0Snc2dFFwaTMybTFtUFRMTm1tY0p1WGw0Y05HellnTFMwTmI3NzVKbHEyYklta3BDUjg5OTEzNk5hdEc2WlBuNDZ2dnZvS3YvNzZLMGFOR21VV2RLVlNLWVlNR1FJSEJ3ZlVyMThmVzdkdVJYaDRPSm8yYllvMmJkckEwOU1UeTVjdlIzQndNTkxTMGdCQVhCdjY1cit6anlNR1ppSWlJbm9vclZtekJvSWc0SU1QUHFqMk9GTkxUM1U2ZGVva1RsalVyRmt6NU9YbFlkKytmWWlJaUhqc1cxZitTemRQbm5WejZ5OVFPUm5iemQyVzA5TFN4QlpQVXl1bmlVYWp3ZmJ0MjlHdFd6ZnMzNzhmWGw1ZTZOaXhJM2J1M0lrK2ZmcWdvcUtpeHEyM1FPVzRYbWRuWjdGcksxQzU3dkhLbFN2eHhodHZtTFc4SGoxNkZJY09IYkphamxLcEZGdFBnWDlhWEhmdTNHazJoaGFvREVjYWphYmFlaG1OUnF4ZHV4WmxaV1Y0OTkxMzRlbnBpY2pJU0t4ZHV4YlhybDJ6bU5INzF2Y0VBQ0VoSVZpMmJCbFdyVnBsZFpidDMzLy9IYkd4c1ZXdVRYM3c0RUVjT1hJRWMrZk90ZWptUFgzNmRBUUhCK1BreVpQNDhjY2Z4UUE5WThZTWkzSjBPaDFpWW1JUUZ4Y250a2pmamthak1YdElZbnA0c1dEQkFnUUZCV0hvMEtHb3FLakFwRW1UOE5wcnI0a3Q3NGNQSHhZbmNwczBhWkxaMzRmUzBsSXNXYklFbHk1ZGdvZUhCOTU0NHcyeGhYalNwRWxZczJhTjJWQ0JFU05HSUNBZ0FCczNia1JrWkNTR0RoMktRWU1Hb1dQSGptamF0R21WZ2ZsbWx5OWZ4dmZmZjQ4SkV5YkF4OGNIZXIwZU9wME9EUm8wZ05Gb1JGcGFHbUpqWTNIa3lCR0VoSVRnd3c4L1JFWkdCajcvL0hNa0pTV2hYYnQyYU5PbURhUlNLV2JObW9WdnZ2a0c3Ny8vUHJwMTY0WWVQWHFJOVRVWURNakx5ME5CUVFGMjdkcUZUcDA2NGVyVnF3QXFINkNNR0RFQzd1N3U0dkpwVjY1Y2diMjlmWld0NEk4TEJtWWlJaUl5VTFDUWowUDc5eUU3S3hPWExsNjRMOWZvOTFRRXd2dFh2NlpxZFNvcUtwQ2VubzRoUTRhWWJUY2FqUmF0Z0ZxdEZsOTg4VVcxWC9wTWEraCsvUEhIV0xwMEtVcExTOUd3WVVPTDh1K2xtZE1lM1JsbjcvYnp2VmxHUm9iVnJxc2xKU1ZWZHBYLzdiZmZVRnBhaXZEd2NPemZ2eDhBMEw5L2YzR1pJWTFHQTJkbjV4clhvYlMwRkU1T1R1SzRUdUNmc0Z1dlhqMnp1bG1iak00VUFMLzY2aXNJZ2lBR1labE1aamJtTnpvNkdnRUJBV2pTcEFuYzNOekVpWmVzMGV2MVdMdDJMVTZkT29Ybm4zOWVIR002WnN3WVNLVlMvUG5ubnlndkx4ZGJKMitWbDVjSGhVSWhocmxldlhyaGl5Kyt3SkFoUThRSEUwcWxFakV4TVJneVpJalZidWFtR2NTOXZMd1FGUldGa3BJU3FGUXF6SjA3RndERXBiMU0xNml1ZTMxWldSazZkdXdJZjM5L3FGUXFaR1JrbU8xZnZudzVKQklKU2twS3hLN2VTcVhTNm9PUDR1SmlPRGs1V1d4WHFWVDQ3cnZ2RUI4Zmo3Q3dNSXdkT3haU3FSUzV1Ymx3ZDNlSFJDS0JrNU1UUWtORHhmV1piNTRzVFNxVll0eTRjV1lQUFFDZ1hidDJhTjI2TmVMaTRzUWVLcTZ1cm5CMWRZWEJZTGp0ZUhGVFYyZ1BEdy80K1BpWWRjZFdxOVg0di8vN1AzRkpzWVNFQk15YU5RdU9qbzdvMkxFalJvMGFCU2NuSjJ6ZXZCa0hEeDdFaXkrK2lIbno1aUU2T2hwUlVWRW9LaXJDaEFrVElKZkw4ZnZ2ditQYXRXdFFxOVV3R0F4SVNrcENVbElTbEVvbGJHMXQ4ZlhYWDBPbFVxRzh2QnlwcWFsSVNVbEJRRURBSGMwcS95aGlZQ1lpSWlMUnllUEhzTzMzcllEUkNPOEdQdWozVk1SOXVVNUFrNmEzUDZnYXAwK2ZoazZuUTZkT25jeTJDNEtBdDk5K1czeHRtblcySnVISXg4Y0h3NFlOdzZaTm13QlVUclJqYlIzVWUrViszZHNId2QxK3ZqYzdlL1lzL1AzOUxjSldTVW1KMVhCNitmSmxSRWRIbzNmdjNtWVRGZm41K2NIUHowOWNRL2ZtOEhzNzE2OWZSMDVPamxuTHFLbTc5NElGQ3l4bVA3NzE1OFkwV2RhY09YUGc0K09ES1ZPbXdHZzBRcVZTb1dmUG51THgwZEhSQ0EwTkZWdlhqVWFqR05adnRXblRKaHc3ZGd5OWV2WENrMDgrS1c0WEJBR2pSbzJDVHFkRDU4NmRrWmVYWi9VOVhiMTYxZXorQlFZR29tblRwbGkzYmgxbXpwd0pRUkN3WWNNR0tCU0tLbWRJOXZUMGhLK3ZMN3k5dlZHM2JsMDBiOTRjbnA2ZWR6eWp2R21zYkx0MjdSQVVGSVRpNG1MOCtPT1Bac2YwNjlkUG5BeExKcFBodSsrK2c0Mk5qY1dNM0JxTkJnVUZCVlluOExLenM0T1BqdythTm0wcTNyT2NuQndzWExnUWZuNStlUFBOTjhVbHZwUktwUmlXaTRxS29OVnE0ZUhoZ1RWcjFxQ3dzTkNzSy82Tkd6ZVFtcHBxMFExZXE5WGl0ZGRlRTVmRHE0b3BJSC8yMldmaWVmUG56NGVQanc5c2JXM3h4aHR2aVBlMFhyMTZDQWtKUWZQbXpaR1hsNGNEQnc0Z0ppWUdUazVPZVBYVlZ4RVdGb2E5ZS9jaUxDd01IVHAwZ0xPenMzamZUSlBXZmZUUlJ3Z09EaFlmMXN5Yk53K0JnWUVRQkFIMjl2Wm8yN1l0b3FPamNlWEtsV29uTkh0Y01EQVRFUkVSZ01xd3ZIbmpCdmdITk1FcjR5ZGFkQkY5a01UR3hnSUFkdXpZZ2RHalI1dnR1M2w1b1R1Um1wcUtuVHQzd3NIQkFVcWxFcXRYcjhha1NaUEVkVmJ2dFh2VkF2c291M3o1TWk1ZHVvUlJvMFpaN0NzcEtiRTZpM2FqUm8zUXRXdFhQUFBNTTFiTFRFNU9ocnU3K3gyTk04N016RVJZV0poWklETE5rdjM4ODg5YnpKSWRGeGRuZG41dWJpNEFtSVU0cFZLSi8vM3ZmK0xFZGFZWmtpTWpJN0Zod3diSVpESVlEQVk0T3p2ajg4OC90NmpUeUpFakVSQVFZREd1R0tnTXpXUEhqZ1dBS2dQemxTdFhMR1krZnZubGx6Rm56aHhFUmtiQ3c4TUR4NDhmeDl0dnYxMWwyUFB6ODhPOGVmT3M3cnNUMmRuWk1CZ01WdGNlTmdrTUREUnJUUzRvS0VEZnZuMHRIb2FscEtSQXI5ZGIvYjAxelZkZ2twNmVqcSsvL2hvMk5qYmltc2ttSDM3NElVSkRRekY2OUdqOCtPT1BTRXRMdzZKRml4QWVIbzRGQ3hZZ0lTRUJyVnUzQmxENTkyakhqaDF3ZDNjM1cvNUtLcFZpOXV6WmtNbGtLQ3dzeEtsVHB5ekdlUVAvZE1sKzVaVlg0TzN0RFoxT1p6WnUyQlNXYjl5NGdUTm56aUEzTnhlLy9QSUxNakl5NE8vdmoxR2pScUZ6NTg0b0tpckMwcVZMa1pDUWdLU2tKTE0xbmszaTR1S1FucDRPUHo4L25ENTlHa3FsRXRuWjJYanp6VGZGWTB6dlVTYVRvVnUzYmxWK0pvOExCbVlpSWlKQ1FVRSt0djIrRmY0QlRUQnBhdFhyaWo0SUxsNjhpT1RrWkhUdjNoMzc5KytIWEM2dmN0M1NtbEFxbGZqMTExK3hmLzkrQkFRRVlNcVVLYmg4K1RMV3JGbURqei8rR04yNmRjT2dRWU9zdGxqUi9XTUtqNjZ1cmxhL3RGZlZKVnNRQkl3Yk44NXFtWHE5SG9jT0hicWppZUdLaTR1Um5wNk9vVU9IMW5pVzdGdVp4c1BlUE43VzBkRVIzMy8vdmZqNjU1OS9Sbkp5TXRxMWE0ZkRodzlqM3J4NTFUNjBFZ1JCN1A1N3A0cUtpcENWbFdWeFgrdlZxNGRKa3laaDZkS2xBSURCZ3dlTEUzdFZwNnlzREJrWkdVaFBUMGRhV3ByWUlwMmZuNC9NekV3VUZCVEFhRFNLRS9QZE9zRlhTa29LbkoyZDcyaStnTTZkT3lNbUpnYXBxYWw0OHNrbnhWQjUrUEJoK1ByNjNuWm0reU5Iam1EZHVuV29YNzgrM256elRiUGpjM0p5VUZSVUpENlFrY2xrWWl0dGt5Wk44UFRUVDZOQmd3YmllM25tbVdlUWtwS0MxYXRYNCtPUFB4WW5LaE1FUVZ3RFBpc3JDN0d4c1dqWXNDSDY5T2xqY2YrQXluV1dxM3RBNStMaWdyaTRPRGc1T2FGcjE2NllOR2tTdkx5OGtKK2ZqMTkrK1FYNzl1MUR2WHIxTUhueVpMUnYzOTVxR2ExYnQ4YjA2ZE9SbEpTRWpSczM0c2FORzNCMmRzYVpNMmZRdFd0WFNLVlNjYzFvZTN0N3FOWHFPNTdFN2xIRHdFeEVSRVE0dUg4ZllEVGlsZkVUYTdzcTFkSm9ORmkzYmgxOGZYMHhac3dZTkd6WUVCczNia1JHUnNZZHorUjY5ZXBWeE1iR2lrdnlEQjgrSEU4KytTUnNiR3pRcGswYnpKOC9Iei8rK0NNT0hqeUlRNGNPb1ZXclZ1alVxUk5DUWtJZSt5K1E5NXRhcmNZMzMzeURxMWV2NHUyMzM3WllselkzTnhjcWxhcEdBY3RvTklwZFh2ZnQyNGZTMGxLRWhZVlpIRk9WNk9obzJOdmJXNHduTm8xRHZ2VmNVMWZ0bThYRnhhRkZpeGJRYURSUUtwVm1rMW9aREFiODlkZGYyTGR2SDk1Nzd6MDBiTmdROGZIeFdMaHdJYVpNbVhMWEQycXN2VGZUc2xZM1QrUmxOQnFSa3BLQ0hUdDJRQ3FWd3Q3ZUhqRXhNYkN4c1VIMzd0MnQzdXVWSzFjaU5UVlZuRTNaMWRVVlFVRkJZc3YxeG8wYnpWcHQ1OCtmRHdBV2s1bWRQSGtTclZxMUVsOWZ1M1lOUUdVTHJTa0lwNldsbVlWM285R0l2Ly8rR3pkdTNFQkVST1h3aHN6TVRKdzRjY0tzMTRucC9aditXMUpTZ3MyYk4rUHc0Y1BvMHFVTFhuNzVaWXVmcndNSERrQXVsNHV0OTdkMnNUZTFVaHVOUnN5Wk13ZDkrL2JGMkxGak1YdjJiUHoyMjI4V3ZWNkF5b0NmbXBxSzMzNzdEV0ZoWVdhdDVmbjUrUUNxSCtNTlZLN3AvTjU3NzBHajBTQTdPeHVuVDUvR21UTm5rSnljak1EQVFFeWVQQmtoSVNIVmpqbVd5K1hpa2xHSERoMUN0MjdkNE9ucGlXM2J0aUVnSUFEWjJkbUlqSXhFOSs3ZGtaU1VoRTgvL1JRelpzeW90dlgvVWNmQVRFUkVSTWpPdkFydkJqNFBkRGRzZzhHQXRXdlhJak16RSsrOTl4NEVRVUMvZnYzZzZPaUk5ZXZYSXprNUdVRGxlRHduSnljcENYSkZBQUFnQUVsRVFWVHhTNjVXcTBWNWVUbWNuWjNGYm9kZmZ2a2x6cDA3QjRsRWdoNDllbUR3NE1FV0xWSnVibTZZT25VcXpwNDlpNmlvS0NRa0pDQWhJUUZkdW5UQitQSGovOXMzLzVnd0dvMDRlZklrdG16WmdzTENRa3lZTU1Gc3FhZUVoQVFjTzNZTUZ5NWNnRVFpcVhaU0xPQ2Y4S3JYNjNIcDBpVnMyclFKOWVyVkU3dlNtbWkxV3F0ckJLZWxwV0gzN3QzbzM3Ky9SWmd4aFQ1VCtJMkxpME55Y2pMaTQrUE5BdGpaczJlUmtaR0JGMTU0QVNrcEtWaTBhQkhzN094UXAwNGRIRHg0RU5IUjBjalB6OGVVS1ZQRTFzaTMzMzRiaXhjdnhxeFpzOUM5ZTNjODk5eHo0dnJSTlJVVEU0T0NnZ0tjUG4wYUFNVGZiWlZLaFYyN2RpRW9LQWhxdFJvN2QrNUVSa1lHTGx5NGdJS0NBclJ1M1JyejU4K0hxNnNyL3ZyckwremV2UnRSVVZIdzh2SkN3NFlORVJnWUtIWXJycWlvZ0Y2dlI5KytmUkVXRm9iR2pSdUxZYzFvTk9LTk45NHdDOEltMDZkUEYrOWJkblkyVWxOVHhlWGJsaXhaZ3RPblQ4UER3d05PVGs0UUJBR2hvYUg0NnF1dnpPNnI2Znd4WThZQXFIeklzbUxGQ3RTcFU4ZXM1ZHowTTZEVmFwR1JrWUZQUC8wVVJxTVJvMGFOUXUvZXZTM3FwbFFxc1cvZlBuVHAwa1c4WjNLNUhJV0ZoWWlOalRXYkJPeml4WXZJeXNvUzErNSs3YlhYcW0yUkh6NThPQ0lpSXNTd0hCOGZqM1hyMXFHc3JBeE9UazdWaHRMOC9IeXNYTGtTaFlXRktDd3NoRlFxUlpNbVRSQWNISXl4WThmV2FDYnIzTnhjSkNRazROQ2hReWdzTE1UdzRjUFJvMGNQQUVCd2NEQTJiOTZNYytmT1lmanc0WGpxcWFkdy9mcDFmUGJaWjVnN2R5NmVmZlpacTkzSkh3Y016RVJFajZHeTBsS1VscFJBcFNwSGhVcGx0VVdFN2grcFZBbzdoVDBVQ2dXY25aM2hZR1ZDbi85YTJxV0xEL3drVkZsWldiaDQ4U0lpSWlMTXhnbUdoWVdoVmF0V09IRGdBTTZlUFl2czdHeGN1WExGb21WdCtQRGg0cjhIRGh5SWdJQUE5TzdkMityRVVUZHIyYklsV3Jac2liUzBOQnc2ZEFpREJ3Kyt0MitNUktXbHBmampqejhnazhudzRZY2ZXblJQOWZQenc3ZmZmb3ZHalJ0ajNMaHh0KzEyZTNOWTh2RHdRS2RPbmRDMmJWdUw4S3ZUNmF5RzBhU2tKQ2dVQ3JOSnRVeE02eGliem5Od2NNQ2VQWHNna1VqTXhzazJiOTRjNDhhTlEyQmdJSlJLSlY1ODhVVzBiZHNXcnE2dXlNek1oSWVIQjZaTm0yYldrdXpzN0l3UFB2Z0FPM2JzZ01GZ0VJT2lVcW1zOXYzZXpOSFJFVC85OUJPOHZMd3dmUGh3c1ZlRVRxZkRzR0hENE83dURudDdlMnpmdmgwT0RnN28yTEVqdW5idGFqWVoycEFoUXhBUkVZSFRwMDhqTGk0T2lZbUpacUZwNU1pUnFGdTNya1VMYkUzK24ySTZ4dHZiR3pObXpFQ0xGaTBBQUU4OTlSVGF0R21EamgwN2l1Rjc2dFNwS0M4dk4vdU1UQk5VbWE1dGEydUwxMTU3RFJVVkZXYjFzYmUzeDV3NWMxQ3ZYajBvRkFvTUh6NGNMVnUyckRLY0toUUtUSjA2MWF4RnZXM2J0amgzN2h5MmJObGlkcXhVS2tWb2FDaDY5ZW9GQUZiSGs5OWE5czBQSllPRGc5R2pSdy80K3ZvaU9EaTQyZ2VXZGV2V1JYaDRPSFE2SGJ5OXZlSGo0M1BIa3hKbVpXWGh3SUVENk5HakIzcjA2R0UyUkNBOVBSMTZ2UjRmZmZTUitEUGc2ZW1Kano3NkNPdldyUk9YNUhvY0NjYnErcUFRRWRFakp6c3JFenF0Rm5ZS0JSUUtlOWdwRk5YTzNrbjNubGFyUllXcUhDcVZDcXJ5Y3NqbHRxai8vOGZEMVphWjAxNi9wMHNCM1M5RlJVVndjbks2YmRkRjAzSlNlcjBlQm9NQlJxTVJkbloyOTNYV2E3bzNpb3FLNE9EZ2NFLytMaG1OUmx5L2ZoM096czcvdXZkRVlXRWg2dFNwVTZOcnBhZW53OXZiMnl5STFCYlREUEUzdDRoYW8xUXFhenpFUUtmVDFlaDN5SFRmNjlTcFk5SGRtZWhody85ckVCRTlScExPbllXN3V3ZThHOVI4T1JXNjkyUXlHV1F5RnpnNVY3WnNYcy9OUWRMWnN3aXF3ZVE2ajd2YnRTaWFDSUxBTCtvUHFacCt4alVoQ01KZGo3MnNTVmcyWGF0eDQ4WjNkYTE3U1JDRTI0WmxBSGMwSHIrbUQ1enV4WDBuZWxCVXY0bzJFUkU5TXBMT0pzTEgxdzhlL0JMendQSDBxZ2NmMzRaSVBuK3V0cXRDUkVSRU4yRmdKaUo2REdSblpjTGR3eE5PRDhCWVdiTE95ZGtGYm5YcjRscFdWbTFYaFlpSWlQNC9CbVlpb2tkY1dXa3BkRm90VzVZZkFwNWU5YURSYU1RMU9ZbUlpS2gyTVRBVEVUM2lTa3RLWVBjQUx4VkU1aFFLQlVwTGltdTdHa1JFUkFRR1ppS2lSNTVLVlE2RndyNjJxMEUxWkdldlFFVzVxcmFyUVVSRVJHQmdKaUo2NUZXb1ZHeGhmb2dvRlBaUXFjcHJ1eHBFUkVRRUJtWWlva2VlVHFmak9zc1BFWmxNQnAxT1Y5dlZJQ0lpSWpBd0V4RVJFUkVSRVZuRndFeEVSRVJFUkVSa0JRTXpFUkU5c0l4R1kyMVhnWWlJaUI1akRNeEVSSFRQbFpTVTROU3BVOWk4ZVRPU2twS3FQQzRwS1FscXRkcnF2c3pNVE15Y09ST25UNSsrN2ZXTVJpUDI3ZHVIakl5TWYxMW5FNTFPaDdObno2S2dvS0RLWXpaczJJQVhYM3dSeGNYRk1CcU5pSTZPaGthanVldHJFeEVSMFlORld0c1ZJQ0tpaDBOR1JnYnk4L09oMCtsZ01CaWcxV3BSWGw0T3BWS0o4dkp5RkJRVTRNYU5HN2grL1RwS1MwdkY4MkpqWXpGLy9ueTR1Ym1abGFmWDY3RjQ4V0lvRkFwOCtlV1hrRXJOLzVkVXYzNTlHQXdHL1BqamoyamR1alZzYktwK3hpc0lBdGFzV1lPeFk4ZkN6ODhQeGNYRnlNL1BOOXN2a1VnUUZ4Y0h1Vnd1YmpjWURMQzN0MGZmdm4zRmJTa3BLZmprazA4UUVSR0JsMTU2cWNyckdZMUd5T1Z5WExseUJSczJiRUJpWWlMZWZ2dHRDSUpRc3h0S1JFUkVEendHWmlJaXFwSFUxRlQ4OE1NUHNMVzFoWjJkSGV6czdHQnJhNHNiTjI3QTF0WVczYnQzUjlPbVRlSG01Z1kzTnplNHVyckMyZGtadHJhMlZzczdjZUlFU2t0TDhkSkxMNGxoT1RzN0cxS3BWSHdkSGg0T2pVYURnb0lDMk5qWXdHQXdRS2ZUd2M3T0RxNnVybWJseWVWeTJOblppV1diNnFyWDZ5RUlBbWJNbUlIRXhFVEk1WEpjdW5RSkRnNE84UEx5Z3B1Ym0xbGdidEdpQmR6ZDNSRWJHNHZubm52TzZnempFb2tFQUdCall3TS9Qejg4OTl4ejJMeDVNeTVmdmd4L2YvKzd2OWxFUkVUMFFHQmdKaUtpR3VuVHB3OTY5KzR0aGtVQXVIejVNdWJPblF0QkVOQ3hZMGNFQkFRQUFGUXFGUlRWclAxc05CcXhiZHMyQkFZR29udjM3dERyOVpCSUpKZ3hZNGJWNHpkdDJtVDJ1bCsvZmhnelpvelpOa0VReEZab3FWUUtSMGRIZlB2dHQ0aU5qY1g2OWV2UnFsVXJ0R3JWQ2dBd2UvWnN0RzdkR3NPSEQ3ZTRsaUFJNk55NU03WnYzNDVqeDQ2aGUvZnVGc2ZjSEpnQllNQ0FBUWdKQ1VIRGhnMWhOQnJaeWt4RVJQU0lZR0FtSXFJYXViVkxkR3BxS3I3ODhrc0VCUVZod29RSllwZnJ4TVJFZlBQTk4vRDI5c2FZTVdQZzQrTmpVZGJSbzBkeDVjb1ZmUExKSndDQU9YUG1vRW1USnBnL2Z6NmNuWjBoa1Vpd2JkczJsSldWWWRpd1lXSXJ0Y0ZnZ0Vhak1RdmpHelpzRUZ1ZUR4dzRnSlNVRlBqNys4Tm9OT0xHalJzb0xTMkZSQ0xCOWV2WGtaaVlpTjY5ZTk5MmJlb2VQWHJBMzk4ZmJkdTJ4WVVMRnpCdjNqeElKQkxZMk5oQUVBUnhuZVR4NDhkRHI5ZkRZRENJRTVRTkdUSUVJMGFNdUlzN1RVUkVSQThLQm1ZaUlxb3huVTZIMU5SVUhEMTZGTEd4c1JnNmRDaWVmdnBwQ0lLQWlvb0tiTnk0RVRFeE1XallzQ0g2OWV1SEJnMGFXSlNSazVPRGRldlc0Y2tubjRTZm54L09uRG1EeTVjdnc4dkxTMnloVnF2Vk9ISGlCSnljbkdCdmJ3OFhGNWNxNjJRMEdxRlVLcUhYNndGVWhtb0FVQ3FWbURadEdnREEwZEVSVjY1Y3dhWk5tOUNuVHg5b3Rkb3F1NG9EZ0krUGp4ajBQVDA5OGVxcnIwSW1rOEhHeGdibDVlWDQ0WWNmQUFDdnZ2b3FKQktKR0pqMWVqMGFObXo0TCs0c0VSRVJQWWdZbUltSXFNYjBlajBXTGx3b3RyQnUyYklGVzdac0VmYzdPRGhnM0xoeDZOV3JWNVhka3Rlc1dZUFMwbExFeHNaaXo1NDkwT2wwY0hOenc2dXZ2aW9lczNYclZ1aDBPc3ljT1JNdUxpNG9LaXBDWkdRa2hnMGJaaEZJUjQ4ZWpkT25UK1BRb1VQbzBhTUh1blRwZ3RqWVdEZzZPbUxseXBVNGVQQWdObTdjQ0xsY0xvNk5MaXNyZzZPam8wWGRySFduZG5GeFFlL2V2Y1hYTzNmdUZQL2R1WFBuYWx1cWlZaUk2T0hHd0V4RVJEVm1hMnVMaVJNblFpcVZvazZkT3REcGROaTBhUk11WExpQW5qMTdZdVRJa1hCeWNzS2hRNGVRbDVjbnRqN2Y3TmxubjBWS1NncnExNitQeTVjdlk5dTJiWGoxMVZmaDRPQUFBRGgyN0JoMjd0eUptVE5ud3QzZFhUenY0c1dMK1B6enovRy8vLzNQb3NYNTh1WExBQ3BudUs1YnQ2NjRYU0tSUUJBRTZQVjY2SFE2YURRYTdOdTNEMHFsRWhjdlhvUldxNFZhclVaNGVEZ2tFZ25XclZ1SG1KZ1lTS1ZTQ0lLQUZTdFd3TjdlWGl4UHI5ZGo5KzdkNHV1S2lnb3NXYklFVHp6eEJOcTNiMy92YmpRUkVSRTlFQmlZaVlqb2puVHAwZ1VHZ3dINzkrL0hsaTFiNE9Ua2hMbHo1eUl3TUJCQVpTdHRkblkyb3FLaWNPWEtGVXlhTk1tc0ZUWW9LQWhCUVVGUXE5WFlzR0VEdW5UcGd0RFFVQURBTDcvOGdtM2J0cUZkdTNhd3NiSEI4ZVBIVVZaV2h1TGlZdFN2WHgvbnpwM0Q4dVhMOGNFSEg1Z0Y4WFBuemdFQURodzRnT0xpWW9TR2hxS3NyQXhqeG93Ulo4bFdLQlR3OS9kSGRIUTA5SG85c3JLeWtKMmREYlZhalQ1OStrQWlrU0EwTkJSMTY5WkZhbW9xNHVQakxaYTYrdTIzMzVDVGs0UG16WnNqT1RrWmdpRGcrdlhyV0xGaUJlYk5td2MvUDcvN2ZmdUppSWpvUDhUQVRFUjBqeFVYbFNQeHpGVmN2MTZLMGhJVnlwV2FXcTFQMSs1MTdrazVhclVhQ1FrSnVIanhJbzRjT1lMeThuSU1IVG9VUFh2MmhGYXJ4YlZyMTFCUlVRRzFXbzNBd0VCMDd0d1p4NDRkUTFGUkVXYk1tR0hXVWd0VWRydldhclVZUFhxMHVNM1cxaFpHb3hGeGNYR0lpNHVEUXFHQXJhMHRpb3FLMEtsVEozVHMyQkVuVHB6QThlUEgwYmx6WndDVjNhdFRVbElBQUsxYnQwWjhmRHlhTm0wS2UzdDd6SjQ5V3l6Yno4OFBzMmJOUWxSVUZKUktKVDc4OEVPTDl4Z1NFb0tRa0JCczM3N2RJakJmdUhBQmYvenhCenAxNm9RR0RSb2dPVGtadHJhMmVPdXR0ekJyMWl4ODhjVVhXTEJnUWJYanJlL1U2dVZMN2xsWk5WRllrSC83ZzRpSWlCNGpETXhFUlBmSTMvRVppTjJYaEt5cmhRQUFXMXNwWEZ6dDRlaG9WOHMxdXpjTUJnT1dMMThPclZZTG9ITFc3SjkrK2drLy9mU1QyWEZ5dVJ3S2hRSnl1VndNbGg5OTlCSGVlKzg5MUtsVEdkNzM3ZHVIUC8vOEU3MTY5VUpjWEJ4eWMzTlJVRkNBNGNPSHc4dkxDd2FEQVN0V3JNQmJiNzBGdFZxTkw3LzhFc09IRDBlOWV2Vnc3Tmd4TVN3RGxhM0tkZXJVUVdscEtWcTNibzNFeEVTa3A2ZUxheVRmNnZ6NTgyalpzbVdOM3JOcFp2Q2NuQng4K2VXWGNISnl3aXV2dkdMV0xidGV2WG9ZTjI0Y2xpMWJoc1dMRjJQV3JGa1dMZFAvMXNVTHFmZWtuSm9xeUdkZ0ppSWl1aGtETXhIUlhjck9Lc0lQYTJKUlZGaU9vQmJlZU9MbElEVDI5NENMcS8zdFQvNFBKUHg5NnA2VW8xQW9NSDM2ZE1oa01qZzVPY0hPemc2MnRyYVF5V1E0ZVBBZzFxMWJoKysrKzg1aS9lVTllL2JnekprelloZnFnb0lDckZtekJrQmxjTjYzYng5Y1hGelFvVU1IZUhwNnd0UFRFMmxwYVFBQW1Vd0d0Vm90bG1Walk0TXVYYnFJcjlWcU5iWnYzNDZ3c0REczNic1hDb1VDWDM3NUpSSVRFM0htekJrQVFGeGNIRHc4UE9EbjV3ZXRWb3VVbEJRTUdUSUVuMy8rT1NaTW1IRGJGdUdjbkJ4ODhza25LQ3NydzZ4WnM2d2VIeFlXaHZqNGVCdzVjZ1R4OGZIbzFLblR2N2pEbHI1WXN1S2VsRk1UTTZlOWpvQ216ZjZ6NnhFUkVUME1HSmlKaU83Q3hRdTUrT0hiQTNCMHRNV2tOL3JBdjRsbmJWZnB2bXJUcGczeTh2Snc1c3daOU83ZFd3ekJFb2tFQU1UWDJkblpPSFBtRFByMzc0OCtmZnFnVDU4K1lobHVibTRZTUdBQVBEMDkwYmh4WS9qNCtNRE96cndWdnFDZ0FBQlFwMDRkbEpXVlZWbWZ0TFEwbEpTVW9GZXZYdGk3ZDY5WS9zMjJiZHNHdVZ5T0R6LzhFRWVPSElHTmpRMENBZ0t3WmNzV2NTbXFxaGlOUnF4ZnZ4NTVlWG1ZTUdFQ1dyUm9ZYkhmWk15WU1XamZ2djA5Qzh0RVJFUlUreGlZaVlqK3BleXNRcXhkdVIvMXZGMHdmbEl2T0RoVXZhN3ZvNktzckF5ZmYvNDVzck96NGV6c2pBNGRPbGc5TGlvcUNvY09IVUppWWlJbVRab0VKeWNucy8wdnZ2aWl4VG1scGFXUVNDU3d0N2ZIdVhQbllHOXZEM2QzZDF5OWVyWEsrZ1FGQldIV3JGbmltc20zdW5MbENrcExTNUdibTR0VHAwNWg1ODZkNk5peG83Z0c4KzI2VGd1Q2dKa3paeUk1T1JsQlFVSGlkbzJtY2x5NlZxdUZYQzRIVUxtazFzMWR4WW1JaU9qaFoxUGJGU0FpZWhpVmxLaXdkdFYrMUhWM3hPU3BmUitMc0Z4VVZJUUZDeGFnc0xBUXMyYk5xaklzQThDa1NaTXdZc1FJbkRsekJ1Ky8vejR1WGJwa2NZelJhRVJPVGc1MjdkcUZCUXNXWU5La1NiaDY5YXE0Um5QYnRtMnRydVdjbFpVbEJsWUFaa0hXNVByMTZ5Z3ZMOGZzMmJQUnFsVXJ0R2pSQW52MzdzV1ZLMWNRRVJFaEhtY2FvM3dyVTVmd2I3NzVCbnE5M3VJYXBuV29UZjhsSWlLaVJ4TmJtSW1JL29YZnQ4UkJwOVZqM1BRbklKYy8rbjlLejU0OWk1VXJWMElRQk15ZE85ZWlSYmVvcUFqQVAxMnlCVUhBa0NGRDBLQkJBeXhidGd5ZmZQSUpGaTllRENjbkp4dzdkZ3g3OXV6QjVjdVhVVjVlRG9sRWdtYk5tbUhFaUJGbzBLQUJ2djMyVzZqVmFnd2NPTkRzR2dhREFRQ3dlL2R1SER0MkRJc1dMVEtiZWZ2bTd0RnhjWEVRQkFGang0NUZ6NTQ5VVZKU2d0bXpaNk5mdjM3dzgvTVRaOVVXQkFHSERoMUNlbm82WG56eFJRaUNnQjkvL0JISGpoMERBQnc2ZEFocGFXa1lPblFvT25Ub0lDNlBOV3JVS0x6NDRvdGlWM1FUMDJ6aHpzN09jSFYxdmV2N1RrUkVSTFhyMGYrV1IwUjBqMldrNStGc1FpWUdQaDJLT200T3RWMmQvNFJNSm9PWGx4Y21UNTRNZDNkM2NmdlNwVXVSa3BLQ29xSWlPRHM3aTEyZFRUcDA2SUIzMzMwWFNxVlM3SmJ0NGVHQjFOUlV0R3ZYRGgwN2RrUklTQWdVQ2dVTUJnTysrKzQ3eE1YRllmanc0ZkQxOVJXdkRWUk9IdGF5WlVzY1AzNGNIaDRlRnN0VTZmVjZjUWJ2U1pNbW9hU2tCSzFidDRaZXI4ZWFOV3NnQ0FLZWYvNTVBUCswTENja0pJaExaYjMwMGt2NDdiZmZzR1BIRHJpN3UrUDU1NS9IMmJObkVSc2JpK1hMbDBNbWs2RlpzMlp3ZDNlSGc0TUQ5SG85S2lvcW9GS3BVRkZSZ2V2WHJ5TTNOeGRBWmNzMEVSRVJQZndZbUltSTd0Q0JmY2x3ZExSRjErNU5hN3NxLzVuQXdFRE1tVFBIWW50SVNBaUtpb29RRmhhR2J0MjZXVDAzT0RqWTdIVkFRQUMrL2ZaYmkzQzllZk5tN051M0QzMzY5TUV6enp3amJtL2F0Q2thTldxRTZPaG9SRWRIdzhuSkNTKy8vTExadVFhRHdTd3dOMnJVU055M1pjc1dYTHg0RWZQbXpSTm44UGJ4OFVGQVFBQ1dMVnNHbVV3bWpxbjI5ZldGcDZjbjVzeVpBemMzTjNUcDBnVkRodzVGZkh3OExsKytqT3ZYcnlNbEpRVktwUklxbGNxaVM3WkVJb0cvdi84OVhZdVppSWlJYW85Z3ZMa1BHeEVSVmN0Z01HTFdPMXZRcWJNL2hqemJ2cmFyVXlNSmY1OUM2OUMydFYyTkdvbVBqMGU3ZHUzdWFabDZ2Ujc1K2ZudzlLelpET1pxdGRvaXpGZkZhRFJDcjlkREVBVFkyTmhZSFhQOWI5VEdaelp6MnV2bzkxUUV3dnNQK0UrdlMwUkU5Q0JqQ3pNUjBSM0l1VllFblZhUDROWU5hN3NxajZSN0haYUJ5bGJmbW9abEFEVU95MERsR09qYnpiUk5SRVJFRHkvT2trMUVkQWNLOHBVQUFPOEduTkNKaUlpSTZGSEh3RXhFZEFmeTg4b0FBUGIyOGxxdUNSRVJFUkhkYnd6TVJFUjNRSzJ1bkZUcVhvMVZKU0lpSXFJSEZ3TXpFZEVqVGlxVmlyTkgwNE5QcTlWeVhEUVJFZEVEZ29HWmlPZ1JaNmV3UjRXcXZMYXJRVFdrVXBWRG9iQy8vWUZFUkVSMDN6RXdFeEU5NGhRS0JWUXFWVzFYZzJwSVZWNE9oVDBETXhFUjBZT0FnWm1JNkJIbjVPd01WVGxibUI4V0ZTb1ZuRnljYTdzYVJFUkVCQVptSXFKSG5xT1RFK1J5VzF6UHphbnRxdEJ0WE0vSmdkeldGZzRPanJWZEZTSWlJZ0lETXhIUlk2Ritnd1lveU10RGFVbEpiVmVGcWxCU1hJekNnbnpVOTI1UTIxVjVyRnk0Y0FHYk5tMnE3V3JRTFNvcUtoQVRFNE9TS3Y1bUpTUWtZTm15WmRCb05OaStmVHRLUzB2LzFYV09IeitPK1BqNGFvL0p6TXlFV3EyMnVzOW9OR0xKa2lYWXRtM2JIVSt1dUh6NWNpUW1KdDdST1VUMDMrTTBuRVJFajRubXdTMlJmUDRjM09yV2hhZFh2ZHF1RHQza2VrNE9DZ3Z5RWRnaXVMYXI4bERRYXJXWU1tWEtIWjN6NmFlZndzM056V0o3VGs0Tzl1L2ZqK2VmZng0QVVGNWVqdFRVVk1qbGN0alltTGNyR0kxR2FMVmErUHY3dzlHUnZRRHVweXRYcm1EanhvMElEUTIxdXIrb3FBaG56NTZGUkNMQjBhTkhjZTNhTll3ZlA5N3NtSnljSEJpTlJyTnRnaUNnWHIxLy92NUZSVVZCS3BXaVhidDJWcStqVXFtd2NPRkMrUHI2NHEyMzNyS1l3Zjc4K2ZNNGZmbzB6cHc1Zzk2OWUwTW1rMWt0SnpjM0Z6azVPWEIxZFVWYVdocDY5ZXFGNU9Sa2hJYUdJaTh2RDBsSlNXamZ2ajJ1WGJ1RzB0SlNsSlNVSUNzckM0bUppWmc0Y1NJYU5teDQyM3RHUlBjSEF6TVIwV09rZVl0Z1hNdktRa2I2WlNqc0ZMQ3pWMENoc0sveVN4N2RIMXF0RmlwVk9WVGw1VkNWcTJCclo4dXdmQWVrVWlrMEdnMGlJaUlRRmhaVzdiSEhqeC9IOXUzYklaRklyTzZYeVdSbUlTZzNOeGRMbGl5QlJDSXhPOGNVbGdIZy9mZmZSN05temU3Qk82R3FKQ1Vsb1huejVxaGJ0eTRBUUtmVG9hQ2dBRktwRkRZMk50QnF0WkJJSkNncks4UElrU1BoNk9pSTNOeGNlSGg0aUE4NlB2cm9JMmcwR3ZHMXdXQ0FWQ3JGNnRXcnhldElwVkx4R3RZb0ZBcU1IejhlUzVZc1FXUmtKTWFORzJlMlB6bzZHdDdlM3JDeHNjSE9uVHN4ZlBod3ErV2NQbjBhVzdkdXhXdXZ2WWFOR3plaVo4K2VrRWdrRUFRQkowNmN3STRkTzFDL2ZuMHNXTEFBdnI2K2NIVjFoYk96TTBKQ1FwQ2ZuOC9BVEZTTEdKaUppQjR6OVJzMGdMS3NzZ1VqLy9vTnFGVGwwT2wwdFYydHg0cFVLb1ZDWVErRnZUMDhQRDNod05iS095SUlBZ1JCZ0l1TEMzeDhmS285TmprNUdRQ3FETXlDSUppOTl2UHp3K3JWcXlHWHl5Mk9OUnFOVUt2VmZNQjBIODJlUFJ0YXJSYkZ4Y1dRU3FXWU5Xc1dkRG9kSWlJaUVCa1pDVUVReEFDczErdnh6anZ2d0dnMHdtQXdRSy9YWS9IaXhYQnhjUUZRK1hzMmVQQmc5Ty9mSHdDd2JkczJSRWRIbTExUEVJVGJmcDRoSVNFWU1tUUlFaE1Ub2RGb3hKK054TVJFSkNZbVlzYU1HZERwZEZpK2ZEbGF0R2lCNEdETGgxOVNxUlJ5dVJ5Tkd6ZUdUcWZEOWV2WHhmZXdkKzllREJvMENPN3U3Z0NBeVpNbnc4dkw2eTd1SWhIZFN3ek1SRVNQSVFkSEp6ZzRPdFYyTllqK3RWdTdTOS9PcmEzRlgzLzlOYVJTS1VwS1NsQlJVWUhseTVkRHE5VmkwS0JCYU5La2lkVXlCRUdBblozZFhkV2JxdmZjYzgraHVMZ1lhOWV1eFpRcFUrRG82QWlkVGdkZlgxLzA2TkZEZk1CeC9QaHhiTml3QWN1WEx4ZlBOUnFOWmc5QWJ1MCtEZnp6Z0dUMTZ0V3d0YlZGUVVFQktpb3FzRzdkT3ZHWUZpMWFvRU9IRG1ibkRSbzBDRTg5OVpRWWx2UHo4L0g5OTk4ak5EUlVETWhQUFBFRWxpNWRpdEdqUjZOcjE2NW01OXZZMkVBUUJOU3RXeGZoNGVGaTNjckx5eEVjSEl6dTNidkRZREQ4Ni90R1JQY1BBek1SRVJIQnRZNGJDZ3J5YTdzYU5TWUlBakl5TW5EOCtQRnFqOHZJeUJDUHYxbEFRQURzN2UyeGUvZHVTQ1FTTkcvZUhCcU5obU9UYTFuTGxpMnhhOWN1K1ByNm9rV0xGbVlQS1c2ZTJLdWlvc0ppbTBLaHNBakpTcVVTdWJtNTRyOU5OQm9OakVhak9NYloxTjMreUpFajhQRHdzS2lYSUFoaVdDNG9LTUNpUll0Z05Cb3hldlJvNkhRNkhEMTZGQ05Iam9ST3A4UGF0V3V4Wjg4ZWhJV0ZvVStmUG1ZUGQzSnljdEMwYVZOa1ptWkNwOU9oc0xBUXJWcTF3cVZMbHhBUUVQRHZieHdSM1RjTXpFUkVSSVFHUGo2NGxwVlYyOVc0SXlrcEtjakpxWDY1Tkd1ekxBdUNnS2VmZmhvQThNY2ZmMEFtazZGdjM3NEFnQWtUSmxpMFZON01hRFJDcDlOaHpabzFWWGJ6cHJ0ejh1UkpkT25TQld2V3JJR3pzek5lZWVVVjZQVjZUSjA2MWVMWW03ZU5HemZPb21WMzkrN2QyTDkvUDRES1VHenFmdjNHRzI4QUFONTU1eDIwYU5FQ3I3enlDb0RLd0d3SzZEdDM3c1NXTFZ2RWMzcjA2SUVtVFpwZy9mcjE0cm11cnE1WXYzNDk5dTNiaC9yMTYrUGxsMStHbjU4ZnRtN2Rpdkx5Y291ZUVPbnA2ZGk5ZXplS2lvcFFYbDZPdi8vK0c4bkp5WEJ4Y1lHL3Z6OEFZTm15WldiQlg2L1hZLzc4K2YveWJoTFIzV0pnSmlJaUlnUzNDc0htalJ0d2NQOWVkSCtpZDIxWHAwYkN3OE1SSGg1ZTdURXhNVEg0NmFlZnJPN0x5TWlBVXFtRW5aMGR2djc2YXd3ZlBoemp4bzJEUXFFUUoyVGF1WE1uU2t0TE1XTEVDQUNWNFVXcjFkNXhsM0NxbWRUVVZGeStmQmx2dlBFR0xsMjZKQVpIMDhPSnlaTW5vMVdyVm9pUGo4ZlBQLytNTDcvOEVnQXdiZG8wcTJPUmh3d1pZamFHZWRldVhXYjdLeW9xeEY0RnBsWm5XMXRiQUVDblRwMFFHQmdJdVZ5T1R6LzlGQktKQkkwYU5VS0xGaTB3ZVBCZytQajQ0S2VmZnNMKy9mc3hmdng0TkduU0JFbEpTWGppaVNmUXZuMTdzWnliaFlXRklTd3NERjk5OVJVS0N3dng5Tk5QdzkvZkgvWHExVU5aV1JrQW9IZnYzbkJ5Y3NLbVRadlFwazBiTkc3YytGN2NXaUw2bHhpWWlZaUlDQjA2ZFViYzhhUFk5ZGNPZURmd1FVRFRSMzhXYUZOM2Joc2JHK1RsNVdITGxpMllQbjI2MlRGSGpoeUJ3V0JBOCtiTmE2T0tqeFdqMFloVnExWkJMcGNqTWpJUzZlbnBrRXFsV0xwMHFkaTFXU2FUd2M3T1RnelNONDhwdHpabXVUb0dnd0hsNWVYaUpHR210WmJ0N2UwQkFHNXVidUpTWklJZ1FLRlF3TXZMQzYrLy9qcHljM1B4K2VlZkl5MHREYSsvL2pyYXRXdUhVNmRPWWRteVpSZ3paZ3g2OU9oUjVYVnpjM054L3Z4NVNDUVNuRDU5R2hzM2JzVENoUXZGTWN4dDJyU0JtNXNib3FLaUVCQVFnQzVkdXR6Uit5S2llNHVCbVlpSWlBQUFyNHlmaUpWTHY4YXE1VXZRdldjdnRHd2RBdjhtVFd1N1dsVXFMaTVHWm1ibWJZK3hwcUtpQWdjT0hFQ2pSbzF3NDhZTlBQMzAwMWk1Y2lWU1VsS2cwV2lnMStzUkVoSWlIbTgwR2hFZEhZM09uVHZEMWRYMW5yNFBxaVFJQXZyMTZ3ZWxVZ2xIUjBjVUZCVEExdFlXelpzM2g2dXJLd1JCd05LbFM4WGpqVVlqeG80ZEsvN2JtdHpjWEp3N2R3NEFjT1BHRGJOOU4yN2NnRjZ2Rjhjc204WkZLeFNLS3VzSFZBYnRWYXRXb2JTMEZMTm16WUt2cnk4dVhyeUlOV3ZXb0ZHalJoWVRodDBxS2lvS3JWdTN4cVZMbHhBU0VvS3NyQ3hzM2JvVmd3WU5BZ0RPd2s3MGdHRmdKaUlpSWdDVlFXSFMxT25ZdGZOUEhJemRoNE94Kys3YnRmbzlGWUh3L2dQdXFvem82R2pFeE1SVWU0eGVyN2U2L2ErLy9vSk9wMFBQbmoyeGRldFd0RzNiRm4zNzlvVzN0emRXcjE2TnpNeE1mUEhGRitMeHVibTUyTEpsQzY1ZXZZcng0OGZmVmIxTlprNTcvWjZVOHlENnQ1K3ZxZnMwVU5sbDNzbkp5YXpiL2NzdnY0em16ZnJLMmYwQUFDQUFTVVJCVkpzaklTRUJVVkZSbURObkRnQ0kvNzFWWEZ3Y3pwOC9ENkJ5UnVxYlhidDJEUURRb0VFREFQKzBNRmNWbUUxc2JHd3diZG8wU0NRU09EazU0Zmp4NDRpTWpJU0hod2ZlZnZ0dHlHUXlSRWRISXp3ODNHSXMvTGx6NTNEczJERzgvLzc3V0xwMEtRUkJ3SkFoUTdCeTVVcnhBYzN0cms5RS95MEdaaUlpSWhJcEZBbzhQZlJaaFBjZmdPek1xN2gwOGNKOXVVN0FQV2k1SGpGaXhMOGF3NXlTa29ML3g5NmR4MVZaSnY3L2Y1M0RBUVFFRlJRVWNRRlRVelJSYTB6TFhBcE5MY2ZVeXRIMnNjV3N6RXdyWjc2YVN5NlYyVGFUWmFsbGxtTXU2SWZFY2gwelJjM2NkMFZURUJkRUZsblBjdi8rNE1jOUhqa29icEgyZmo0ZVBmSmM5MzFmNXpxSDIrSjlYOXVpUll2bzBhT0hHVTVzTmh2OSt2VWpMeStQUFh2MmNQLzk5N3YxOUZXdlhwME9IVHF3ZlBseTdyNzdibk9CcGlzUmUyL1hLNjdqaitwcS9Id0I4dkx5MkxadEd6NCtQdWJlMjJGaFlRUUZCV0d4V0M2NlgzRzNidDFLbmNOODRNQUJLbGV1YlBZd0Z4WVdBaGNPck51M2I2ZCsvZnBVcmx5WjVPUmtaczZjeWNhTkcyblVxQkVEQnc3RTM5K2Z6ejc3ak1URVJPeDJPL2ZkZDUvYjlaczNiNlpWcTFZMGFOREFmSmh6NjYyMzh2TExMd01RRUJCd3lVUExSZVRhMHQ5SUVSRVJLY0hQejQ5NjlSdmNrSE9aSzFldVRPUEdqZW5XclJ1Ly9QS0wyN0ZWcTFaaEdBYnQyclVyY2QwRER6ekF6ei8vekhmZmZjZHJyNzEyeGUyNDBoNzJHMDFlWGg0clY2N2sxS2xUcEthbWN2andZUW9MQzBsS1NxSmR1M1lZaHNHLy8vMXZMQllMTHBjTGg4UEJzODgrQy93djdKWkZXbG9hSVNFaGJOaXdnZWJObTV2bEZ4dVNYZnlnNVlFSEhxQmx5NWE4K2VhYldLMVdldmZ1VGRldVhYRTRIR1pZN3R5NU0xMjdsbndnMHE5ZlAvTjluRTRuRG9jRGk4WENMYmZjUW54OHZNY3RyVVNrZkNrd2k0aUl5SjlLV0ZnWXI3NzZhb255L1B4OGxpeFpRb3NXTFR6T1V3NElDT0RPTys5azJiSmw3Tisvbi9yMS83anp1NjlIdnI2K0xGMjZsTEN3TUtLam93R29WYXNXL2ZyMUEyRE9uRG4wNmRPSEJnMGFzSDM3ZHVMajQzbmpqVGNBR0QxNnRNYzYwOUxTV0xObURVZVBIbVhidG0zazVPVHd3UWNmMEsxYk45TFMwdWpZOFg4cndwKy82TmU1RE1OZzE2NWRSRVpHRWhzYmk0K1BEd01IRHFSV3JWcFVyVnFWdExRMHBreVp3c0dEQituYnR5K3hzYkZ1MXp1ZFRnekRJT1djcmR2Njl1MUxjSEF3U1VsSmhJU0VzR1BIRG1yVnFuVUYzNkNJWEFzS3pDSWlJbkxkY2JsY3pKa3poM256NWwzd3ZOTG1NSjk3dkhqQnFDTkhqZ0M0aFozOC9IeTNlYWl4c2JIVXJWdFhZZmthc0ZxdHZQdnV1K1lXVWtlUEhuVTc3bks1Q0E0T0ppSWlndVRrWkN3V0N4RVJFZWF4NHAvVHlaTW5lZmZkZDhuSXlHREZpaFg0Ky90ejg4MDMwNjVkTzI2NjZTWUNBd01aTzNZc2Q5NTVKeEVSRVJ3N2RveTB0RFIrK2VVWEtsU29VR0ovN2FOSGo1S2JtMHRJU0FndnYvd3lQajQrQURSdjNwd3paODd3MVZkZnNYcjFhZ0lEQXhreVpBaE5talFwOGRtS2U4VFAzMCs1ZUYvdjJOaFk5dTdkUytmT25kMk9pVWo1VTJBV0VSR1I2NHBoR0xoY0xycDI3VXJyMXEwdmVPNzY5ZXVKajQvSGJyZTdiVUZVek9Gd21LRzZRWU1HVEpvMENadk54dEtsUzFtOWVqVXBLU2wwNk5EQlBEODBOSlRRME5Dcis0SEVkRzVZZFRxZGJnODh6ZzJRTHBmTHZBKysvZlpibkU2bnVaOXl0V3JWOFBQem8xT25UdHg2NjYzVXExZlAzRGY3OU9uVFRKZ3dBWnZOUnUvZXZRSFl2MzgvTTJiTUFQQzRoZFBwMDZjSkRBeGswS0JCQkFVRjRYUTZtVGR2SHZ2MjdTTXBLWW5LbFN2VHExY3Y3cjc3YmpOTW4rOUNlNFliaHNHRUNSTUlEdzhuSmliR0xDOG9LREI3dlVXay9DZ3dpNGlJeUhYRjZYVGk1K2RIU0VpSTJjTlltajE3OWdCRndkZ1RoOFBoZHF4NHdhWGF0V3ZqNWVWRmJHeXN1ZDJQL0w2S2UyV2g1RWdCdTkyTzNXN0hhcldTbloxTjkrN2R1ZW1tbTRDaTdaOUdqUnJsc2M3ZzRHRCsrdGUvVXIxNmRZS0NnZ0JvMGFJRmZuNSsxS3BWaXhvMWFwUzRKaVltaG5mZmZkY013MTVlWGxTc1dKRktsU294Y09CQVltSmlTdlJLWDRyTXpFd3lNelBwMTYrZjIyaUcvUHo4RWl0N2k4anZ6MkpvdkllSVNKbjltTENkcFV0MjhNNEhmeXZ2cG9pSTNOQXlNakt3V3ExbXNMMlJPWjNPS3dyZEluTHRxSWRaUkVSRVJQNXdQQzI4ZHFOU1dCYjU0N0tXZHdORVJFUkVSRVJFL29nVW1FVkVSRVJFUkVROFVHQVdFUkVSRVJFUjhVQ0JXVVJFUkVSRVJNUURCV1lSRVJFUkVSRVJEeFNZUlVSRVJFUkVSRHhRWUJZUkVSRVJFUkh4UUlGWlJFUkVSRVJFeEFNRlpoRVJFUkVSRVJFUEZKaEZSRVJFUkVSRVBGQmdGaEVSRVJFUkVmRkFnVmxFUkVSRVJFVEVBd1ZtRVJFUkVSRVJFUThVbUVWRVJFUkVSRVE4VUdBV0VSRVJFUkVSOFVDQldVUkVSRVJFUk1RREJXWVJFUkVSRVJFUkR4U1lSVVJFUkVSRVJEeFFZQllSRVJFUkVSSHhRSUZaUkVSRVJFUkV4QU1GWmhFUkVSRVJFUkVQRkpoRlJFUkVSRVJFUEZCZ0ZoRVJFUkVSRWZGQWdWbEVSRVJFUkVURUF3Vm1FUkVSRVJFUkVROFVtRVZFUkVSRVJFUThVR0FXRVJFUkVSRVI4VUNCV1VSRVJFUkVSTVFEQldZUkVSRVJFUkVSRHhTWVJVUkVSRVJFUkR4UVlCWVJFUkVSRVJIeFFJRlpSRVJFUkVSRXhBTUZaaEVSRVJFUkVSRVBGSmhGUkVSRVJFUkVQRkJnRmhFUkVSRVJFZkZBZ1ZsRVJFUkVSRVRFQXdWbUVSRVJFUkVSRVE4VW1FVkVSRVJFUkVROFVHQVdFUkVSRVJFUjhVQ0JXVVJFUkVSRVJNUURCV1lSRVJFUkVSRVJEeFNZUlVSRVJFUkVSRHhRWUJZUkVSRVJFUkh4UUlGWlJFUkVSRVJFeEFNRlpoRVJFUkVSRVJFUEZKaEZSRVJFUkVSRVBGQmdGaEVSRVJFUkVmRkFnVmxFUkVSRVJFVEVBd1ZtRVJFUkVSRVJFUThVbUVWRVJFUkVSRVE4VUdBV0VSRVJFUkVSOFVDQldVUkVSRVJFUk1RREJXWVJFUkdSY3hpR1VkNU5FQkdSUHdnRlpoRVJFZm5UU2s1TzVzTVBQMlQvL3YxbTJmcjE2M256elRmWnUzZnZWWDB2d3pBNGR1d1lpWW1KRnp6UDRYQ3dhZE1tdDdKdDI3Wng0c1NKcTlvZStmMDVIQTQyYk5pQTAra3NjV3pod29YczNyMjdUUFhzM3IyYlU2ZE91WlZsWjJjemVmSmtqaDgvRHNDcFU2ZVlQSGt5eDQ0ZDgxaUgwK2trTnpmWDR6SERNSmc4ZVRKcjE2NEY0TVNKRTlqdDlqSzFUZVJHWXl2dkJvaUlpSWlVMVlFREIzanJyYmN1NjlwQmd3WVJFeFBqVnJaejUwNDJiOTVNNTg2ZEFjakx5MlBldkhsNGUzc1RFaEpDWm1ZbUFCYUxoYUNnb0JKMU9wMU84dlB6Y1RnYzVPZm5rNStmVDA1T0RtZlBuaVVySzR2TXpFelMwdEk0Y2VJRXg0NGRvNkNnQUlDS0ZTdlNwRWtUaiszOCtlZWZtVEZqQmkrOTlCTE5temZINVhLeGNPRkNNak16R1RseUpJR0JnWmYxK2VYeUZSWVc4dUtMTDVicDNJOCsrZ2dmSHgrUHh3NGNPTUFubjN6QzRNR0R1ZVdXVzl5T3JWNjlHbjkvZnhvMWFuVFI5NWc4ZVRJOWUvYmszbnZ2TmNzTXcyRGJ0bTMwNnRVTEtMbzN0MjNiUnMrZVBVdGM3M0s1R0Rac0dQWHExZVA1NTU4dmNkeGlzYkI5KzNhaW9xSndPcDI4OTk1N2hJZUg4OUpMTDJHeFdDN2FQcEViaVFLemlJaUlYRGVzMXFMQmNVT0dES0Y2OWVwbSthWk5td2dKQ2FGdTNib2xyc25Pem1iMDZOSFliQ1YvN2RtK2ZUdVJrWkUwYk5nUXd6Q1lPblVxR1JrWlZLeFkwUXptR1JrWjNITExMUXdlUExqRTlVNm5rK0hEaDVPVmxXV1dGWWZyU3BVcW1mODBidHlZMjIrL0hUOC9QN3k5dlFrT0R2YjQrYkt6czVrM2J4NjMzSElMVVZGUlptQi80b2tubUR0M0xwbVptYmhjTHZPOTdYWTdWYXBVS1RXZ3lkWGg0K05EWVdFaG5UcDFvbVhMbGg3UDJieDVNMHVXTE1IYjI3dlVlbmJ1M0VsSVNBaE5tell0Y2N4cXRlTGw1VlhtOXB4L1A1OGZaSXRmZXdxNFZxdVZ4bzBiczI3ZE9qSXpNNmxVcVZLSmM3eTh2TXgvSG4zMFVTWk5tc1RXclZ0TFBIUVN1ZEVwTUl1SWlNaDFvemhRVks1Y21hcFZxd0pGZ1RZdUxvNEdEUnE0OWRwYUxCWjhmWDNOQUhOK0dFbFBUMmZYcmwwODl0aGpHSWJCdEduVDJMcDFLNE1IRHpick9YNzhPRys4OFFiZHUzZjMyQjRmSHg4R0RCaEFhbW9xVVZGUlZLNWNtYUNnSUpZdlg4NXZ2LzNHMy8vK2Q3ZnpFeElTV0xseUphKysrbXFKdWd6RDRJc3Z2aUE3TzVzOWUvWXdiTmd3ODFoaFlTRmVYbDdzMmJPbnhIVkRoZ3loUVlNR0YvM3U1TXBZTEJaOGZIenc5L2YzZUx6NG9VVnBQYkF1bDR1ZmYvNloyMisvdmRUNlBWMXJHTVlGZTNVM2JOakF3b1VMelhQKy9lOS80K1BqZzhQaGNIdnRjcmw0NElFSHpNQi8rKzIzczJiTkd0YXNXVVBYcmwweERNTjhJQVZGZjErSzY0eU9qbWI0OE9IVXJWc1hwOU5aNW1BdmNpTlFZQllSRVpIcmhxZGYxTC82Nml2eTgvUFp0bTBiQXdZTU1NdWpvNlBkZ3VuNW9XUDE2dFVZaGtHdFdyWDQ1Sk5QMkxoeEkxNWVYa3lkT3RVOHAzamU1b2NmZm1pV3ZmWFdXMVNzV05GOEhSUVV4S1JKazNqZ2dRZm8ycldyV2I1bXpScGlZMk9wWGJzMlVCVFFGeTVjU0dSa3BCbjJ6N1ZvMFNLMmJ0MUsxYXBWR1RWcWxOdXhZY09HY2M4OTk5Q3BVeWVnS0VUWjdYWXFWNjU4Z1c5THJyYUVoQVIrL1BGSGo4ZUtlLzVMczMzN2RzNmNPVVA5K3ZXWlBYczJLMWFzY0F1b2hZV0ZmUFBOTjh5ZVBkdXR6bnZ1dVllSEgzNlk0OGVQYy9EZ1FYeDhmSEE2blJ3NWNvUzFhOWRTdlhwMWV2VG9RVUZCQVY5ODhRVWRPblNnV3JWcVpHWm04dFZYWDlHK2ZYdENRME54T3AxRVJFU1lkVGRzMkpCbm4zMldtSmdZdG03ZHlnY2ZmSURGWXNGcXRXS3hXSEE0SE15Yk40OTU4K2E1TFlUWHRXdFhIbnp3d2N2OUNrV3VPd3JNSWlJaWN0MktqNDluOCtiTnRHalJnaWVlZUFLQVZhdFc4ZjMzMy9Qb280K1dlbDF1Ymk1TGx5NDFYM2ZvMElHcVZhdVNrSkRBbURGanNGZ3NKQ1Frc0dmUEhuTW9kbEpTRXUrLy8zNkpJYmZoNGVFMGI5NmMrZlBuMDZ4Wk0ycldyRW43OXUxWnVIQWhQL3p3QTA4Ly9UUUFYMzc1SlRhYmplZWVlODR0S0FGczNMaVJ1TGc0b3FLaVNFcEtZdURBZ1NYYXZIRGhRaFl1WEdpK3RsZ3NUSnMyN1JLL01ia1NmZnIwNFo1Nzd2RjRiT1hLbFh6MTFWZWxYcnRreVJLZzZPZDJ6ejMzMEtaTkc3eTh2UGp0dDkvNDRvc3ZDQWdJd0dLeFVLMWFOWjU2NmltZ2FOaDlRRUFBQUNrcEtYei8vZmZtOFBDZE8zZVNsSlRFaXkrK1NGUlVsTGtJV0tOR2phaGR1N2E1U0Z4VVZKVEhFUWcybTgzczdZNktpbUxvMEtIWWJEYXNWaXVyVnEzaTU1OS9wbjM3OXJScDB3WW9DdTlPcDVNcVZhcGN6bGNuY3QxU1lCWVJFWkhyMHM4Ly84eThlZlBvM2JzM1M1WXNJUzR1anFaTm14SWZIODh6enp4RFdGaFlxZGNXRDJFdERxNk5HalhDTUF3U0VoTHc5dmJHWXJGdzhPQkJicjc1WmpNZ0Y4OFo5YlR0MUNPUFBNTFdyVnVKajQvbjJXZWZ4V2F6Y2R0dHQ5R3dZVU9nS0d6djNMbVRwNTU2eXVOODBlVGtaRHAyN0VoRVJBVFoyZG04L2ZiYmJzZGZlT0VGdW5UcFFyZHUzY3cyYU5YaTM5L3MyYlA1N3J2dlBCNjdVQS96N3QyNzNWWmRyMWF0bXZubjlldlhVN3QyYlhKemM2bFhyeDRiTm15Z2N1WEticU1ZQUZxMmJHa09weTYrSDg0Tjc4SEJ3VXlZTUlHUWtCQUFxbGF0eW9RSkUwb0UzTUxDUWxKU1V2RHg4Y0ZxdFZLMWFsV0Nnb0pvM0xneFVIUnZUWmt5QllDUWtCRHExYXRIUVVFQkZTcFV1T2ozSTNJalVtQVdFUkdSNjFLclZxMElDQWdnSmlhR2V2WHFNWEhpUkZhc1dFR3ZYcjFLWFpnSjROQ2hRL3o0NDQ4OC92amp6Sm8xeXl3M0RBTS9QeitHREJsQ1lXR2hPZXgxMWFwVjVqbCtmbjdZN2ZZUzRTRW9LSWdYWG5pQit2WHJtMldiTjI4MlEwOVVWQlJqeG95aFJvMGFIdHYwd0FNUEFFVzlsR2xwYWJ6d3dndHV4M055Y2xpMGFCRUpDUWxtbWQxdVo5Q2dRV2JRa1d1dlM1Y3V0R3JWeXVPeGpSczNzbWpSb2hMbEJRVUZ6Snc1a3padDJyQisvWHEzWXk2WGkvWHIxM1A3N2JlVG1KaklUVGZkeE83ZHUxbXpabzNiQ3RpZU9Cd09mdnJwSjlxMmJjdmd3WU5MM1NLcTJPalJvd2tMQytQMDZkT01IajNhTEI4eFlnU1JrWkhtNjdWcjEzTDY5R2x6Q3NQWFgzOU5Ta29LUTRjTzFkeGwrVk5TWUJZUkVaSHJrczFtSXl3c2pBVUxGckJzMlRKdXV1a21nb0tDbUQ5L1B2djM3NmRWcTFiVXExY1BYMTlmdCt2cTFxMUx2Mzc5YU5ldW5WdGdqbzZPNXFPUFBtTEZpaFhNblR1WFpzMmFtVnNKT1oxT0VoTVR1ZU9PTzh6emMzSnkrUFhYWDgxaHJGYXJsZTNidDV2SG5VNG5KMDZjWU9QR2pXWlpjbkl5VUJTVUNnc0x1ZjMyMjkyR2VCdUdRVWhJQ1AvODV6L2QydnlQZi95RERoMDZtRDJLeFQzTTJtTHE5K1h0N1gzUlJiL09WMUJRZ0wrL1B3OCsrR0NKd0x4bXpSclMwOVBwMkxFamlZbUpXSzFXdW5idHlzS0ZDN25qamp0Sy9Id053MkRmdm4zWTdYYm16SmxEYUdnb3JWcTF3bXExdXMxeGYvWFZWM255eVNlSmpvN213SUVEZlB6eHgrYmZnMnJWcWpGKy9IaE9uanpKNU1tVDNWYmJ6c3JLNHR0dnY2VlZxMVpzMjdZTmdCWXRXckJ5NVVxKy9QSkxjNmk0eUorSkFyT0lpSWhjbDk1Nzd6MjJiOTlPblRwMWVQVFJSMGxKU2FGMTY5WjA2OWFOaElRRXBrK2ZqcCtmSDYrLy9ycmJkY1Z6U00rVmtaRkJZbUlpeTVjdmR3c3RXN1pzb1diTm1ueisrZWNrSlNWUnBVb1ZzMGMzSXlPREw3LzgwbHhOdUxoSHJqZ01ROUVLeGhzMmJNRFB6OC90L1Z3dUYzYTduWmlZR0xmQW5KK2ZUMXBhbXRzSzJWQTBqUGI4QmFkY0xoY1dpNFhQUHZ2c0NyOUpLYXRGaXhieC9mZmZlenhXMnBEc29LQWczbmpqalJLOXN4a1pHY3lmUDU5MjdkcTVMZDdXb1VNSGxpMWJ4bWVmZmNiTEw3OXNYcmR6NTA0Kysrd3pjd3V6Mk5oWS92YTN2Mkd4V1BEeThzTFgxOWR0dUwrL3Z6K1ZLbFV5NTBBWDM1ODJtNDNxMWF1YjkyaHhZSFk2blV5Wk1nWERNT2pidDY4Wm1LT2pvK25WcXhkejU4NmxWcTFheE1iR1h0cVhKbktkVTJBV0VSRVJOMW1abWF4YXZwU2pSNDl3TERtWndzS0NxLzRlc2ZkMnBWT1hibGRVUjU4K2ZlalRwdy9oNGVHa3BxYXllUEZpNHVQanFWKy9Qbzg4OGdoUFB2a2s2ZW5wWm1DNGtKU1VGT0xpNHVqVXFSUHQyN2ZuazA4K0lUUTBsRTgvL2RRTXQ2TkhqM1piWmJnNFNKL0xNQXplZWVjZERoMDZoTlBwcEhIanhtemR1cFYrL2ZxNTlVNlhKaTh2ajZwVnEvTEdHMitZWmNlT0hlUG8wYU1saGdJN25VNmNUdWRGNnl5cm9ZTktMalIybzdqYys2MndzTkNjMHc2WHR1aVgzVzR2ZFV1endzSkNQdnJvSTN4OWZVdXNPTzN0N2MzQWdRTVpPM1lzbjN6eUNmMzc5NmRDaFFyVXJsMmJxS2dvN3J2dlBpWlBua3hvYUtqYnl1OW56NTRsTlRVVktMb1B6NXc1UTJwcUtxZFBuNzdvNXl6ZTBtejM3dDBNR2pTSW9LQWd0K05kdTNabHg0NGR6SjQ5bTRpSUNCbzFhblRST2tWdUZBck1JaUlpWXZwbFF5SUx2cHREWVdFQjRUVWphTlc2RFJYTzZ4MjlHdXJkVlAvaUoxMUVlSGc0VURTTTlQVHAwNHdZTVlKOSsvYXhkT2xTUWtKQzhQZjN4OS9mbjh6TXpJdldGUjBkemVUSmswbEtTbUxzMkxFMGFkS0U1NTU3am1IRGh0R2xTeGQrL2ZWWGpodzU0aGFZUFprL2Z6NjdkKy9tbVdlZVlkYXNXVVJGUlZHeFlrVm16cHhKWkdTazJlYnpaV2RuazVHUlFldldyV25UcGcwRkJmOTdTTEYzNzE2V0xWdEdURXlNMnpXR1llQndPUGp0dDkrb1U2Zk9SVC9qeGNUZTIvWGlKMTJuTHZkK0d6NThPT25wNlhoN2UyTVlScGtXL1hyMjJXZk5oeG1mZi82NXg1N2xjZVBHY2VMRUNZWU5HK1p4TWEwNmRlcnd6RFBQOE9tbm56Sml4QWhHamh4SllHQWdnd1lOS3JXdHk1Y3ZaK1hLbFVEUnc1UlpzMlpoc1ZnOExsSjN2azgvL1pUMTY5ZlRzMmZQRXZjWkZQVk85Ky9mbjYrKytxclVlMWprUnFYQUxDSWlJZ0JzMnJpZS84eWF5VTBOR3RMcm9UNVVyUlphM2swcWs2MWJ0ekpqeGd4OGZYMXAzcnc1SFR0MkxIV2VhV24yN3QxTGZIdzgrL2J0bzArZlBqUnMySkFKRXliZzYrdExTa29LblR0MzVydnZ2cU5aczJhbDlsalBtemVQK1BoNDdyMzNYbHEzYm0zT2orN1Rwdy83OSs5bjNMaHh2UGppaStiSzJlZmFzMmNQMzN6empWdFpZV0VodWJtNWVIdDc0M0E0R0RseUpBNkhvOFFxMjVVclYyYmt5SkdYOUhrOXVkSWUveHZSSzYrOGdxK3ZyemxzT1RzN204VEVSTGRoeVhsNWVmejQ0NC9jYzg4OTVyM2hjRGc0ZS9hc3gwV3l6cHc1UTI1dUxrT0dER0g3OXUxTW1qUUptODFHVmxZV2MrZk9aZEdpUmRqdGRpWk1tTURnd1lQSnlja3AweWlKdi83MXIzVHYzaDJBcDU5K21vRURCeElURThPZVBYdVlPSEhpQmEvdDNyMDd0V3ZYZHR0SDNPRnd1STFnQ0FrSk1iZFlFL2t6VVdBV0VSRVJzckl5V2ZEZEhCbzJha3ovNS82NFEzTTl6Uk50MjdZdHpaczNaOU9tVGZ6MDAwKzg5OTU3dlBMS0t6UnQydlNpMXhZTERBekUzOStmMGFOSHMzdjNia2FOR3NVZGQ5eEJlSGc0NjlhdG8yM2J0cXhldlpwSmt5Yng4c3N2dXcxWnpjbkpZZnIwNld6YXRJbU9IVHZ5OE1NUHU5VmRzV0pGWG5ubEZkNTY2eTNlZnZ0dDJyVnJSNDhlUGR6cXVPMjIyN2p0dHR2TTE4ZVBIK2Y5OTkrbmJ0MjZ4TVRFc0hEaFFvWU9IY283Nzd4RGt5Wk5lUERCQjBzTW01V3I3OXplMUYyN2RqRjE2bFF5TWpLSWpJdzBWMkxmc0dFRHExYXRJakV4a2M2ZE85T2xTeGQ4Zkh6TTdaM09GeGtaU2ZmdTNmSHk4aUlnSUlDNmRldmk3ZTNOWjU5OVJxdFdyV2pldkxtNUVudDBkUFExKzJ4bnpwd0I0S2VmZnVLaGh4NHEwWE5zdDl0eE9Celg3UDFGcmhjS3pDSWlJc0w2dFQvamNqbDV1TytqNWQyVUN5b092WWNPSGVMczJiTnV4OExDd3VqZHV6Y25UcHpBMjl1YlBYdjJBRVdCOXR4cnorVjBPakVNZytyVnE5TzZkV3MrK2VRVFVsTlRlZVNSUjJqYnRxMjVMN1BWYXVYNTU1OW4zTGh4eE1YRjhkaGpqK0YwT2xtelpnMXhjWEZrWm1iU3AwOGZPbmZ1Yk5aOTdsRFlzTEF3L3QvLyszLzg2MS8vWXVYS2xmejAwMC9jZXV1dC9QM3ZmemQ3THgwT0IzdjI3R0g5K3ZXc1hidVd2L3psTHp6eHhCT3NYYnNXS0JxbSsrYWJiekpseWhSZWZmVlZtamR2VHZQbXpXbmN1TEhDOHpWMDZOQWhGaTFheEpZdFc2aFJvd1lEQmd5Z1FZTUc1dkhZMkZpYU5HbkNnZ1VMaUl1TDQ3Ly8vUys5ZS9lbWRldldibk9NNFgvM1JISFBjNDBhTmN5dHhtdzJHOVdxVmZNNEF1RmNkcnVkd3NKQ2N3L3hZaGtaR1J3NmRNaDhuNU1uVDNMbzBDR09Iejllb283VTFGU21UcDBLUUVKQ0Fzbkp5VHowMEVOdVV3N0dqUnRYWWk5b0tGcVlEdEMrelBLbm9jQXNJaUlpSERwNGdMcVJVUVQrd1lOWGNlaWRPWE5taVRCUzFtdlBmVzBZQmk2WGkxT25UakZqeGd4cTE2N053SUVEcVZLbENpa3BLYXhaczhiY1d6a2tKTVNjU3dwRkFTVWhJUUZmWDE5ZWYvMTF0eEFGUlVPcXozM1BhdFdxOFk5Ly9JTWxTNWF3Wk1rU1dyWnNhWWJsalJzM01tM2FOUEx6ODZsV3JSb0RCZ3pnMWx0dk5kdFpQRFMyYXRXcS9PTWYvK0NYWDM0aFBqNmVUei85bE1EQVFNYU1HVk5pcUxaY3VhTkhqekptekJoOGZIem8yYk1uWGJwMGNkdUdxVmlOR2pWNC92bm5PWFRvRURObnp1Uy8vLzB2dDk1NmE0bXRwb3J2T1UvTy9UbVhac2VPSGZ6blAvL0JicmRUdDI1ZHM5enBkTEpod3daMjdOZ0JRSEJ3TU11V0xXUFpzbVhZN1hhemZpaTZiOTk5OTExeWMzUHAzTGt6cDArZlp0T21UV3pmdnAySWlBZ2FObXhJcFVxVnFGQ2hBbmw1ZWVUbjU1T2ZuMDk2ZWpySnljbGtaR1F3YWRJa0JXYjUwMUJnRmhFUkVYNDdmSmpXZDk1WjNzMjRxT0pmK2tlTUdISFJCYmlLWldabTh2TExMNWNJSTdtNXVVQlJzQTBMQzJQTW1ERm1HRTVJU0REM3VTMmVGd3E0OWVTR2hJVHcrdXV2NCsvdlh5SVlPUndPSEE2SEdWYUtlWHQ3Yy8vOTl4TWJHK3NXT0c2NTVSYWFOV3RHaXhZdGFObXlwZHZjMThMQ1F2THo4M0U2bmVZV1ZzVkR1QThmUGt4aFlhSEM4alZTcTFZdFhucnBKZXJWcTFlbVBhOGpJeVA1NXovL1NVRkJRWWw3d3VsMFhuQnV2ZDF1TDNHL25DOGdJSURNekV4NjkrNU5WRlNVV1o2Zm4wL256cDNkN3RWaXhYT1lpK3UyV3EzNCtmbngwRU1QbVN1dm56aHhnc1RFUkk0ZVBjckJnd2ZKeXNvaU56ZVhnb0lDdDRCdnM5bUlqSXpVL1NaL0toYWpMRXZuaVlnSUFEOG1iR2Zwa2gyODg4SGZ5cnNwSWxmVjBFRURyOHBXVDllYTNXNG5QVDJka0pBUWp6MTlWMHR1Ymk1SlNVbmNmUFBOMS9SOVJDNUY4YS90bHpxNjRueUZoWVVsQW4xcGloOVNuVDhFWE9UUFF2OEhFQkVSa2V1R3Q3YzNZV0ZoMS94OS9QMzlhZEtreVRWL0g1RkxjYVZCdVZoWnd6SW9LSXZvYjRDSWlJaUlpSWlJQndyTUlpSWlJaUlpSWg0b01JdUlpSWlJaUloNG9NQXNJaUlpSWlJaTRvRUNzNGlJaUlpSWlJZ0hDc3dpSWlJaUlpSWlIaWd3aTRpSWlJaUlpSGlnd0N3aUlpSWlJaUxpZ1FLemlJaUlpSWlJaUFjS3pDSWlJaUlpSWlJZUtEQ0xpSWlJaUlpSWVLREFMQ0lpSWlJaUl1S0JBck9JaUlpSWlJaUlCd3JNSWlJaUlpSWlJaDRvTUl1SWlJaUlpSWg0b01Bc0lpSWlJaUlpNG9FQ3M0aUlpSWlJaUlnSENzd2lJaUlpSWlJaUhpZ3dpNGlJaUlpSWlIaWd3Q3dpSWlJaUlpTGlnUUt6aUlpSWlJaUlpQWNLekNJaUlpSWlJaUllS0RDTGlJaUlpSWlJZUtEQUxDSWlJaUlpSXVLQkFyT0lpSWlJaUlpSUJ3ck1JaUlpSWlJaUloNG9NSXVJaUlpSWlJaDRvTUFzSWlJaUlpSWk0b0VDczRpSWlJaUlpSWdIQ3N3aUlpSWlJaUlpSGlnd2k0aUlpSWlJaUhpZ3dDd2lJaUlpSWlMaWdRS3ppSWlJaUlpSWlBY0t6Q0lpSWlJaUlpSWVLRENMaUlpSWlJaUllS0RBTENJaUlpSWlJdUtCQXJPSWlJaUlpSWlJQndyTUlpSWlJaUlpSWg0b01JdUlpSWlJL0U0eU1qSktQWmFlbms1T1RzN3YyQm9SdVJoYmVUZEFSRVJFUk9TUDZPalJvMWdzRnJ5OXZkM0tLMWFzeU02ZE8vSDI5c1ptYy85MTJqQU03SFk3VmF0V3BVNmRPaVhxbkR4NU1qNCtQZ3dmUGh5THhlSjJiTlNvVWJSdDI1YmV2WHRmVWp0WHJWckY0c1dMTDNoT3YzNzlhTmFzMlNYVkt5SUt6Q0lpSWlJaUhyMy8vdnZrNXViaTdlMk54V0loSnljSHA5UEppQkVqV0xSb2tSbVlrNUtTQ0E0T3BuTGx5Z0FVRmhieWw3LzhwVVJnTGlnb0lEazVtVjY5ZXBVSXl3QTJtNjFFQUMrMmJ0MDZwazJiaHRYNnZ3R2lUcWVUTys2NGcvRHdjTEt6czNuaGhSY0ErUGpqajJuYnRpM05talhETUF3bVRacUUzVzYvV2wrTHlKK0tBck9JaUlpSWlBZVRKazB5LzV5VWxNVEVpUk41OU5GSGlZeU1aT3pZc1VCUmovTFRUei9OZ3c4K3lGLys4cGNMMXJkcjF5NWNMaGZoNGVFa0p5ZWI1VUZCUVFRRkJlSGw1ZVVXaU0vVnNHRkRCZzBhaE0xbTQ5MTMzNlZIang1RVJrWVNHQmpJM3IxNzhmTHlJam82R2dBdkx5OXExS2hCZEhRMFRxY1RvTlI2UmVUQ0ZKaEZSRVJFUkVveGMrWk1iRFliR3pac29HZlBuclJyMXc0bzZrWE95OHNqTXpNVHA5TkpjSEF3bVptWkFGZ3NGb0tDZ2tyVXpLWVFOd0FBSUFCSlJFRlU5Y3N2dndEd3dRY2Z1SlgzNmRPSHpwMDdtNitkVGlkZVhsNXU1d1FIQnhNY0hHeldIeEVSWVFia2ZmdjJYYVZQS3lMblUyQVdFUkVSRVNsRmh3NGRlUC85OTgwL0YxdTNiaDB6WnN6QXg4Y0hIeDhmM25ubkhRQmNMaGQrZm41OCtPR0hidlhrNStlelpjc1dldlhxUlpjdVhRREl6czVtOE9EQlZLdFd6VHpQNFhBd2J0dzRXclZxUmFkT25jcmN6cHljSEo1NjZpbWdxTmQ3NXN5WnpKdzU4L0krdElpWUZKaEZSRVJFUkVvUkVSSEJQLzd4RCtMaTRuQzVYR2E1dDdjM0FRRUJmUHp4eDJSbFpaR2JtMHRZV0JpclZxMGlQajYrUkQwclZxd2dOemVYT25YcW1MM0hKMCtlQktCbXpacm1lVGFiamNhTkd6Tjc5bXhDUWtKbzJiSmxtZG9aRUJEQTIyKy9EY0N3WWNPNC8vNzdhZHUyTFM2WGl4ZGZmUEd5UDcvSW41MENzNGlJaUlqSWVaeE9KLzM3OXpjWC9BSklURXdFb0hIanh0eCsrKzNtdVd2WHJtWCsvUG44KzkvL0JpZ3huRG8vUDU4bFM1Ymc1ZVhGdG0zYmFOcTBLUUNIRHgvR3o4K1AwTkJRdC9ONzl1eko4ZVBIK2ZUVFR4azZkQ2oxNjljblBUMmRtVE5uNHVQamc5UHBKQ0VoZ2RXclY5T2pSdzhNd3dEQTM5L2ZyTVBIeHdkL2YzOXpEblB4T1NKeWFUVDdYMFJFUkVUa1BGNWVYb3dmUDU3eDQ4ZHoxMTEzVWF0V0xjYVBIMDlvYUNoMTY5WjFPN2Q0RzZuU1Zyais3cnZ2c0ZxdDlPM2JsOFRFUkJ3T0IxQTA5N2hodzRZbFZzeTJXQ3o4L2U5L3AzTGx5a3laTXNWdGhldmlYbTZYeTRYVDZjUXdERnd1RjRaaGNPVElFWTRjT1lKaEdLU25wM1BreUJHT0hqMEtZQVpuRWJrMDZtRVdFUkVSRWZHZ2V2WHFBRlNvVUFHYnpVWlFVQkNabVprMGFOQ0FyS3dzODd6Q3drSnpTNm56blR4NWtyVnIxOUtuVHg5YXQyN04zTGx6V2JseUpSMDdkbVRuenAwODlOQkRIcStyVUtFQ0F3WU13TXZMQzI5dmI0S0RneGswYUJBQVR6LzlOTjI2ZFNNbUpnYUF2WHYzWWhnR0V5Wk1BQ0F2TDQ4ZmZ2aUI1Y3VYQStEbjU2Y2VacEhMcE1Bc0lpSWlJdVVtUGYwMGExYXQ1RmhLTWdjUDdMOG03eEY3YjFjNmRlbDJ4ZlhZYkRaek1hL2k0ZGxRdEhqWHVhdGlueHRPUTBOREdUdDJMTUhCd1Znc0ZqcDA2R0RPaHk0b0tEQkRyeWVSa1pGbGFsZW5UcDNjRmdoNzRZVVg2TldybDlzaVpTSnllUlNZUlVSRVJLUmNiRnlmeUtJRmM4RXdDSzhaUWV5OVhhL0orOVM3cWY1VnIvUGNCY0JTVTFOcDJMQ2grZnJjSWRRQUlTRWg1cCs3ZGV2RzJyVnJtVDE3TmpFeE1WU3BVc1U4WmhqR1pmVUVueng1a3Z6OGZIT3ZaY013eU1qSU1QZDZOZ3lEaWhVcnVyMlhpSlNOQXJPSWlJaUkvTzUrV3JXQ1JRdm1FVlh2SnA1NCtqbjgvUHpLdTBtWHhNL1BqOGpJU1BMejh6bDQ4Q0N4c2JGQTBURHVGaTFhbEhxZHY3OC9qUnMzWnUzYXRTVjZrQjBPUjVubkdxZWxwVEYzN2x3S0Nnckl5OHNqTVRIUlhHeXNzTENReFlzWHMyVEpFcUJvL25MMzd0M3AzcjM3NVh4VWtUODFCV1lSRVJFUitWMmxwNS9teHlXTGlhcDNFd05lR2x6ZXpia3N6WnMzcDNuejVpeGV2QmlBdW5Yck1tWEtGSjU0NGdrYU5XcFU2bldMRnk5bTNicDF0R25UaHJpNE9HdzJHMTI2ZE1GaXNXQ3oyVW9zQUhZdXA5UEp1blhyY0RxZHpKbzFpN0N3TUxwMDZjSmRkOTFGLy83OXpmTThEY25XSEdhUnk2UEFMQ0lpSWlLL3E1OVdyUVRENEltbm55dnZwcFJKYWIyK1NVbEp4TVhGY2UrOTkxSlFVTUR1M2J1Wk1HRUNyN3p5aXR1Y1pvQ2NuQnhtelpyRmhnMGJHREJnQUxmZGRoc05HelpreG93WnJGdTNqdGpZV0VhTUdFRmdZS0RIOXpwNjlDZ1RKMDRrSnllSHlNaEk3ci8vZm1KaVlpNFlzTTlWMXZORXhKMENzNGlJaUlqOHJvNGxIeVc4WnNRZmZoajJsaTFiV0w5K1BidDI3WExyTlRZTWc3VnIxekp6NWt4dXZ2bG1ldlRvZ2MxbVkrVElrYnovL3Z1TUd6ZU9ZY09HRVJ3Y1RFRkJBYXRYcnlZK1BoNkFJVU9HbUhYZGRkZGRSRVJFTUh2MmJLWlBuODcwNmRNSkRRMGxORFNVZ0lBQUxCWUwzdDdlOU8zYmwvRHdjS3BXcmNxVFR6NUp5NVl0emJZY1AzNGN3ekR3OXZaMmE5L1pzMmRKUzBzelh4Y1dGbEt0V2pWOGZIeCtqNjlPNUlhaHdDd2k4aWQwTmp1YjdLd3M4dkp5eWMvTE0vY0VsZCtIeldhamdwOC9mbjUrQkFVRkVWQktqNUxJalNycDRJRnJ0c0RYMVZTcFVpVisvZlZYSWlJaXVPKysrNENpZWNhVEprMWl6NTQ5eE1iRzh2RERENXR6aDRPRGd4azZkQ2pqeDQ5bnpwdzVQUGZjYytUazVMQmt5UklhTldwRTM3NTlTL1E4UjBWRk1YejRjRTZjT01HT0hUczRjT0FBcWFtcEhENThtSUtDQXRxMGFVT0ZDaFVBR0RseVpJbWU0cWxUcDVLVWxGU2k3ZlBuejJmKy9QbHVaYU5HamFKMjdkcFg3ZnNSK1ROUVlCWVIrWk01bHBLTXcyNm5ncDhmMVVMRHFPRG41OVl6SWRlZTNXNG5QeStYdkx3ODB0Sk9rWldWUlkyYU5jdTdXU0p5bnNqSVNENzk5Rk8zTXB2TlJ2LysvVWxQVDZkKy9aS3Jid2NHQmpKMDZGQ3o5enc0T0ppeFk4ZGV0RGM5TEN5TXNMQXc3cjc3N2xMUDhUU3MrdlhYWDcvbzNHZkRNSEE0SE5ocyt0VmY1RkxwYjQySXlKL0k3cDA3cUZxMUd1RTFJOHE3S1g5cTN0N2VlSHRYSWpDb0VnQW5UeHhuOTQ0ZE5HclNwSnhiSmlKbEVSSVM0clpWMVBuTzM3N3BXZzQ5TDhzRHorS2gzU0p5NmF6bDNRQVJFZmw5N042eG5ZamFkYWdXRmxiZVRaSHpoSVpWSjZKMkxmYnMybG5lVFJFUkVaRnpLRENMaVB3SkhFdEpwbXExMEZKWFg1WHlGeGhVaWVDUUVGSlRVc3E3S1NJaUl2TC9VMkFXRWJuQm5jM094bUczcTJmNU9oQWFWcDNDd2tMT25qMWIzazBSRVJFUkZKaEZSRzU0MlZsWlZQaURiOTBpLytQbjUwZDJWbVo1TjBORVJFUlFZQllSdWVIbDVlWGk1K2RmM3MyUU1xcmc3MGQrYmw1NU4wTkVSRVJRWUJZUnVlSGw1K1dwaC9rNjR1Zm5UMTVlYm5rM1EwUkVSRkJnRmhHNTRUa2NEbTBuY2gzeDl2Ykc0WENVZHpORVJFUUVCV1lSRVJFUkVSRVJqeFNZUlVSRVJNNWhHRVo1TjBGRVJQNGdGSmhGUkVUa1R5czVPWmtQUC95US9mdjNtMlhyMTYvbnpUZmZaTy9ldlpkVVYwWkdScW5IMHRQVHljbkp1ZXgyaW9oSStiQ1Zkd05FUk9UR3NYRGhRckt5c3VqWHJ4OVdhOW1leVM1YXRJZ0dEUnB3ODgwM3U1VnYyN2FOOWV2WDA3OS9meXdXeTBYcjJicDFLOHVXTGVQeHh4K25hdFdxYnNlR0RCbkMzWGZmVGRldVhkbS9mejlUcGt6aHhSZGZwRzdkdWg3ck1neURHVE5tMEtKRkM1bzFhMWJpK1B6NTg5bTFheGREaHc3RjE5ZTNUSjlUcm80REJ3N3cxbHR2WGRhMWd3WU5JaVlteHExczU4NmRiTjY4bWM2ZE93T1FsNWZIdkhuejhQYjJKaVFraE16TW9pMitMQllMUVVGQkY2eC84dVRKK1BqNE1IejQ4QkwzN0toUm8yamJ0aTI5ZS9lK3BEYXZXcldLeFlzWFgvQ2NmdjM2ZWJ4UFJVVGt5aWt3aTRqSVZaT1Nrc0xtelp0NTlORkh5M1IrY25JeS8vblBmNmhUcHc3Ly9PYy84ZmYvMy9aWEtTa3ByRjY5bXFlZmZ0b3MyN0JoQTJGaFlkU3BVNmRFWGVucDZXemF0SWwrL2ZvQjhOdHZ2d0ZndFZySnpjMGxJeU9EbzBlUGN1TEVDVkpUVXpseDRnUldxNVdDZ2dMcTFxM3J0akNheFdKaDJiSmxoSVNFZUF3aWRydWQzYnQzNCtQalU3WXZScTZhNGdjeFE0WU1vWHIxNm1iNXBrMmJDQWtKOGZnUUpEczdtOUdqUjJPemxmeTFaL3YyN1VSR1J0S3dZVU1NdzJEcTFLbGtaR1JRc1dKRk01aG5aR1J3eXkyM01Ianc0RkxiVlZCUVFISnlNcjE2OWZMNGdNZG1zM2w4ZjRCMTY5WXhiZG8wdDRkTVRxZVRPKzY0Zy9Ed2NMS3pzM25oaFJjQStQampqMm5idGkzTm1qWERNQXdtVFpxRTNXNHZ0VjBpSW5KbEZKaEZST1Npamg0OWl0MXVkd3VWaG1GUVVGQkE3ZHExelY1V204MkdYeG0zc0NvT0p4VXJWdVRWVjEvRng4ZUgxYXRYYzlkZGR3RkZxMFVYQjQvazVHVG16Sm5ETDcvOFFwTW1UUmcrZkhpSitvckRhM0ViUC8vOGM5TFMwckJhcldSbFpiRjgrWEorL3ZsbmN3WHFHVE5tWUxGWUtDZ29ZT0xFaVNWNnBXMDJXNm1yaTF1dFZtdzJXNWw2dnVYcTh2THlBcUJ5NWNybXp5d2pJNE80dURnYU5HaEFreVpOekhNdEZndSt2cjdtejdINDJtTHA2ZW5zMnJXTHh4NTdETU13bURadEdsdTNibVh3NE1GbVBjZVBIK2VOTjk2Z2UvZnVGMnpYcmwyN2NMbGNoSWVIazV5Y2JKWUhCUVVSRkJTRWw1ZFhxYU11R2pac3lLQkJnN0RaYkx6NzdydjA2TkdEeU1oSUFnTUQyYnQzTDE1ZVhrUkhSNXVmb1VhTkdrUkhSK04wT2dIS1BKcERSRVF1blFLemlJaGMxRmRmZmNYT25UczlIaHMvZnJ4YmorLzVvYVEwQ3hZczRNQ0JBN3oyMm1zRUJ3ZXpjZU5HcGt5Wmd0MXU1KzY3N3diQTVYTHg3cnZ2OHV1dnY5S2dRUU5lZXVrbFdyVnE1YkcrNHZCYS9POHhZOGFZeDE1NjZTVzZkT2xDbHk1ZDJMOS9QeU5Iam1UNDhPSFVxbFdyMVBaWnJWYTNJUEw5OTkrVGxwYUd0N2MzKy9idHcrVnk4ZTIzMzdwZDA2TkhqekkvTUpETDQrbisrdXFycjhqUHoyZmJ0bTBNR0REQUxJK09qdWJWVjE4MVg1Ly9nR1AxNnRVWWhrR3RXclg0NUpOUDJMaHhJMTVlWGt5ZE90VThwN2ozOXNNUFB6VEwzbnJyTFNwV3JPaFcxeSsvL0FMQUJ4OTg0RmJlcDA4ZmM3ZzNGUFVjbi84WmdvT0RDUTRPTnRzWUVSRmhCdVI5Ky9hVjlsV0lpTWp2UUlGWlJFUXU2dGxubjhYbGNtR3oyWGp0dGRkbzFxd1pmZnIwb2FDZ2dMTm56N0p4NDBaOGZIeElUMC9IYnJlemRldFd0K3Q5Zkh4bzFLaVIrWHJGaWhYTW5UdVhmdjM2Y2NzdHQxQlFVRUQ5K3ZXNTlkWmIrZXFycjRpS2lnS0tBbk5ZV0JqdnZQTU9OV3ZXQkNqUjAvMzk5OTl6OXV4WlVsSlNnS0k1MFY1ZVhuVHExQWxmWDEvc2RqdjkrdldqU3BVcW5EcDFDbTl2Yng1OTlGRU13K0RVcVZNRUJRV1ZhUjV5ZW5vNnAwK2Z4dC9mbjRLQ0FnekRJRHM3R3lnYVByNS8vMzd1dSsrK0svdWk1WkxGeDhlemVmTm1XclJvd1JOUFBBRVV6ZnY5L3Z2dkx6ZzFJRGMzbDZWTGw1cXZPM1RvUU5XcVZVbElTR0RNbURGWUxCWVNFaExZczJlUE9SUTdLU21KOTk5L3Y4VElnL3o4ZkxaczJVS3ZYcjNvMHFVTFVEUU1mUERnd1ZTclZzMDh6K0Z3TUc3Y09GcTFha1duVHAzSy9CbHpjbko0NnFtbmdLS1JHVE5uem1UbXpKbGx2bDVFUkM2ZkFyT0lpRnpVdWNPVkxSWUxQajQrWnRuMDZkUGRnZ2ZBeElrVDNWN1hybDJiQ1JNbW1LL1hyRmtEd0x4NTgvam1tMjh3REFOdmIyOENBZ0x3OHZMaXd3OC81TjU3NzhWbXM1VUlQVys4OFFZZE9uU2dXN2R1UU5GdzNOT25UM1BxMUNrQTB0TFNnS0pnL2ZISEgzUDQ4T0ZTNTQ0V0ZCUXdaTWdRV3Jac2FiWnIxcXhaK1BqNFVGQlF3UHo1ODFtOGVERTFhOVprMkxCaDVuVno1ODdsK1BIalBQUE1Nd0Q4OE1NUDdOKy9YM09hZjJjLy8vd3o4K2JObzNmdjNpeFpzb1M0dURpYU5tMUtmSHc4enp6ekRHRmhZYVZldTNEaFFpd1dpem1Lb0ZHalJoaUdRVUpDZ2prZDRPREJnOXg4ODgxbVFDNitqODdmZG1yRmloWGs1dVpTcDA0ZHMvZjQ1TW1UQU9hRG51THJHemR1ek96WnN3a0pDVEh2dTRzSkNBamc3YmZmQm1EWXNHSGNmLy85dEczYkZwZkx4WXN2dmxpbU9rUkU1UElvTUl1SXlCWDUyOS8reHQvKzlqZTh2YjJaTW1VS1I0OGVkVnZGZU15WU1TVjY1SHIyN0VsNmVqcGhZV0dFaElRUUZCUmtoczNkdTNjRGNPclVLUndPQjl1MmJhTkdqUnBBVVEvZnNXUEgzT29xWHVUcjQ0OC81cmZmZnVPcHA1NHloN2Y2K1BqUXNXTkhubnp5U1k5dGYreXh4OXphVnI5K2ZSNS8vSEc4dmIzNThNTVArY3RmL2tLelpzM0t2QksyNXBMK3ZscTFha1ZBUUFBeE1USFVxMWVQaVJNbnNtTEZDbnIxNm5YQk1Icm8wQ0YrL1BGSEhuLzhjV2JObW1XV0c0YUJuNThmUTRZTW9iQ3dFS2ZUeVpFalIxaTFhcFY1anArZkgzYTduUW9WS2dCRnZjdExsaXpCeTh1TGJkdTIwYlJwVXdBT0h6Nk1uNThmb2FHaGJ1L2RzMmRQamg4L3pxZWZmc3JRb1VPcFg3OCs2ZW5wekp3NUV4OGZINXhPSndrSkNheGV2Wm9lUFhxWTRmemNCZkY4Zkh6dzkvYzM1ekJyMzJnUmtXdEhnVmxFUks1SWNYQ0FvaTE1aW51Snp5MnJVcVdLMnpYUjBkSHMyTEdEd3NKQ1VsTlRTVTFOTlk5WnJWYWlvNk1KRHc4bklpTENyV2Nhb0Y2OWV1WWM1MkoydTUwdFc3WUFSYXNlMTY5Zm4vRHdjS3hXS3l0V3JHRDE2dFVlMis1d09Oem10WWFGaFptOWtsYXJsWWlJQ0c2OTlkWkwrVHJrZDJTejJRZ0xDMlBCZ2dVc1c3YU1tMjY2aWFDZ0lPYlBuOC8rL2Z0cDFhb1Y5ZXJWSy9IQW8yN2R1dlRyMTQ5MjdkcTVCZWJvNkdnKyt1Z2pjOHBBczJiTnpCNWNwOU5KWW1JaWQ5eHhoMXRkMzMzM0hWYXJsYjU5KzdKZ3dRSWVmdmhoYkRZYisvYnRvMkhEaGlYbVRWc3NGdjcrOTc4ellzUUlwa3laNG5aL3Uxd3U4OTlPcHhQRE1IQzVYQmlHd1pFalI0Q2ljSnllbnM2UkkwZk04NHVEczRpSVhIMEt6Q0lpY3RWa1ptYTZ6ZG1Fb3JtaUFRRUJibVVXaTRVSkV5YVlxMDBYY3pnY1dLMVd2dnp5U3lwVnFzVGJiNytOMCtrMGd3SGdjZVhxeE1SRWNuTnpBZmp4eHgvWnZuMDdMN3p3QW9aaDBLWk5tMUwzdm4zbGxWY3UrN05LK1h2dnZmZll2bjA3ZGVyVTRkRkhIeVVsSllYV3JWdlRyVnMzRWhJU21ENTlPbjUrZnJ6Kyt1dHUxMWtzRnU2NTV4NjNzb3lNREJJVEUxbStmRGxXcTVXdVhidXljT0ZDdG16WlFzMmFOZm44ODg5SlNrcWlTcFVxTkc3Y0dDZ2FkcjEyN1ZyNjlPbEQ2OWF0bVR0M0xpdFhycVJqeDQ3czNMbVRoeDU2eUdPN0sxU293SUFCQS9EeThzTGIyNXZnNEdBR0RSb0V3Tk5QUDAyM2J0M00vYUwzN3QyTFlSaG1zTTdMeStPSEgzNWcrZkxsUUZHUHQzcVlSVVN1SFFWbUVaR3JMT05NTHR1M0h1WFVxV3l5cy9MSXpTa3MxL2JjMGJiS3hVKzZTdExTMHN3d1VjeFRZSWFpM3NHK2ZmdTZyU0M4YU5FaS91Ly8vZytBZ3djUHNudjNicnAxNjJiMldCZUg1L1AzcTEyd1lBSEJ3Y0drcDZmejhNTVA4ODQ3NzlDclZ5KzNvRjJhc29TTnh4NTdEQzh2TDNNcnFZS0NBdXgydXptSHVYZ2w1ZWVmZng2NzNjN1lzV09KaUlpNGFMMFg4OWFiLzd6aU9pN0Z6bTFiTDM3U1ZWTHZwdnJVcTkvZ2l1cm8wNmNQZmZyMElUdzhuTlRVVkJZdlhreDhmRHoxNjlmbmtVY2U0Y2tubnlROVBkM2ovWGUrbEpRVTR1TGk2TlNwRSszYnQrZVRUejRoTkRTVVR6LzlGSmZMaGQxdVovVG8wVzQvMTlEUVVNYU9IVXR3Y0RBV2k0VU9IVG9RRnhlSHkrV2lvS0RBREwyZVJFWkdsdWt6ZHVyVXlXMkJzQmRlZUlGZXZYclJvVU9ITWwxL0tUNzkrSU9MbjNRVm5Vay8vYnUrbjRqSTVWQmdGaEc1U2paditvMy9ydHhOeXRFekFQajYycWhVMlorS0ZTdGM1TW9iUTBaR0JwbVptVzZCd2pBTTh2UHpQUVlXcTlYS045OTh3NXc1Yzh3eWg4Tmh6dFhjdTNjdjMzNzdMZmZkZHgrR1lmRHJyNzh5Wjg0Y2F0U293YUJCZzh5aHJ2LzNmLy9IbVRObmVQREJCL242NjYrSmlJaWdWYXRXSEQ5K0hJQU5HemF3WWNNR00vUjRlM3ViZ2R0bXM1bjdNbC9JcTYrKzZyWXY4NWRmZmtsU1VoSUJBUUU4Ly96ejVubkZRZW44UFowdlY4YVpNMWVsbnJJNmRpeUZZOGRTZnA4M3U3ZnJGUWZtOFBCd0FMS3lzamg5K2pRalJveGczNzU5TEYyNmxKQ1FFUHo5L2ZIMzl5Y3pNL09pZFVWSFJ6TjU4bVNTa3BJWU8zWXNUWm8wNGJubm5tUFlzR0YwNmRLRlgzLzlsU05IanBSNEVCSVNFbUwrdVZ1M2JxeGR1NWJaczJjVEV4UGpOaFhCTUl6TDZnaytlZklrK2ZuNTVqMXJHQVlaR1JubVhzK0dZVkN4WXNVUzB4NHV4NEg5dis4V1Z1bW5GWmhGNUk5UGdWbEU1QW9kUzhsZyt0VC9rbkVtbDBhTncybi9lQ01pbzZwUnFiTC94Uy8rSFd6Yi9PczFxL3ZreVpOa1oyZFRyMTQ5Y3l1cEJnMytGNEt5czdNeERNTnR3YUp6dFcvZm5oWXRXcGl2RXhNVHpibkl4U3NWZi9QTk55UW1KcEtWbFVYNzl1MjUvLzc3emJCODRzUUo1czJieDRNUFBramx5cFhOZXA1Ly9ubXNWaXZObXpjM3kzYnYzczJZTVdNWU4yNmMyOHJGRitKd09OaTBhUlByMTYrblo4K2VWSzllSGJ2ZFRtcHFLakV4TVd6WnNvV2NuSndMOWlSZWlYYysrTmMxcWRlVG9ZTUdFbnR2VnpwMTZmYTd2ZWZWc25YclZtYk1tSUd2cnkvTm16ZW5ZOGVPcGQ1enBkbTdkeS94OGZIczI3ZVBQbjM2MExCaFF5Wk1tSUN2cnk4cEtTbDA3dHlaNzc3N2ptYk5tcFhhWSszdjcwL2p4bzFadTNadGlSNWtoOE5SNXJuR2FXbHB6SjA3bDRLQ0F2THk4a2hNVERSSFdSUVdGcko0OFdLV0xGa0NGSTJ3Nk42OU85MjdkNytreit2SjczMi9YZWtERXhHUjM0TUNzNGpJRlRpdy93VFRQMXROeFlxK0RIanhicUp1Q3IzNFJkZXBnb0lDRGg4K2JLNWMvZEpMTDVHV2xzWnR0OTNHNE1HRFdiWnNHWkdSa1c1YitXUmxaUUdVR2w3Q3c4TnAxcXlaK2ZxMzMzNHpBN1BGWXNIbGNyRnAweWJ1dWVjZU9uVG9RR0Jnb052MVlXRmhEQjgrblByMTY3Tmh3d2F6M0dxMU1tVElFUEx5OHZEeThqS0hVUU9NSHovZXJiZk80WEF3YXRRb1FrTkRNUXlEMU5SVWR1ellnY1BoWU5hc1dYaDdlOU95WlVzekpQMzN2LzhsUHorZi92Mzc4L25ubnpONzlteWFObTNxdHRDWlhEdWVodG0zYmR1VzVzMmJzMm5USm43NjZTZmVlKzg5WG5ubEZYUEY2Z3RkV3l3d01CQi9mMzlHang3Tjd0MjdHVFZxRkhmY2NRZmg0ZUdzVzdlT3RtM2JzbnIxYWlaTm1zVExMNzlNVUZCUWlUb1dMMTdNdW5YcmFOT21EWEZ4Y2Roc05ycDA2WUxGWWpHSDg1Zkc2WFN5YnQwNm5FNG5zMmJOSWl3c2pDNWR1bkRYWFhmUnYzOS84enhQUTdJMWgxbEU1TnBSWUJZUnVVekhVczd3K1NlcnFCNWVpYWNIZENBZ29HeGJEMTF2Q2dvS0dERmlCTW5KeWVaK3lSRVJFVVJIUjlPZ1FRT2lvcUpZdDI0ZEJ3OGVaT0RBZ1c3WFptZG5BNlVINXErLy9wclpzMmVicngwT0J4VXJWalJmMjJ3MkprMmFkTUgyTldyVXlHUDVjODg5aDlWcU5RUHpwRW1US0N3c0pEMDluVHZ2dkpOdTNicFJXRmhJVmxhV0djUy8vZlpiNHVQamdhSXRwdHEzYjgvdHQ5K09uNThmVU5Uejk1Ly8vSWZZMkZpQ2c0TjU3TEhIZU8yMTEvajY2Njk1L1BISEw5aE91VHFLUSsraFE0YzRlL2FzMjdHd3NEQjY5KzdOaVJNbjhQYjJacytlUFFEazVPUzRYWHV1NHRXb3ExZXZUdXZXcmZua2swOUlUVTNsa1VjZW9XM2J0dWErekZhcmxlZWZmNTV4NDhZUkZ4ZkhZNDg5WnRhUms1UERyRm16MkxCaEF3TUdET0MyMjI2alljT0d6Smd4ZzNYcjFoRWJHOHVJRVNOS1BQQXBkdlRvVVNaT25FaE9UZzZSa1pIY2YvLzl4TVRFWERCZ242dXM1NG1JeUtWVFlCWVJ1UXhaV1hsOFBtVVZJVlVyOHZ4TDkrRGpjK1ArNTlUWDE1ZW9xQ2dhTkdoQWl4WXRpSTZPTnZkTWhxSmgyZE9tVGFOaHc0YTBhZFBHN2RxTWpBeUFVb2V3M24zMzNXNzc1YTVidDQ3Tm16ZGZzRDFMbGl5aFVhTkcxS2xUNTRMbjFhOWYzL3p6OHVYTFNVdEw0L25ubjJmUG5qMnNYTG1TZHUzYUVSMGQ3WGJOUGZmY1EzNStQcDA2ZFNveFYvWE1tVE5NbURDQndNQkFIbjc0WVFDcVY2L09ZNDg5eGhkZmZFRmdZQ0E5ZS9hOFlKdmt5aFdIM3BreloxNXlVRHcvTUJkdjJlUnl1VGgxNmhRelpzeWdkdTNhREJ3NGtDcFZxcENTa3NLYU5Xdk1leWtrSklTUkkwZWF3YmVnb0lEVnExZWJEMW1HREJsaVBzQzU2NjY3aUlpSVlQYnMyVXlmUHAzcDA2Y1RHaHBLYUdnb0FRRUJXQ3dXdkwyOTZkdTNMK0hoNFZTdFdwVW5uM3pTN2UvRDhlUEh6WWRVeFF6RDRPelpzNlNscFptdkN3c0xxVmF0bXR2ZlN4RVJ1VHB1M04vd1JFU3VvUVhmL1lMRDdxVC80UFkzZEZndTl1eXp6M29zUDNic0dPUEdqUU5nNE1DQldDd1djbkp5MkxObkQ3bTV1WHovL2ZkWUxCWkNRMHNPVlRjTWd4bzFhcmdObXoxMDZGQ0pjODYzYXRVcTFxeFp3OWl4WXkvYWJzTXcrT0dISDVnNWN5WnQyN2Jsemp2djVMYmJidVBnd1lPOCsrNjdKWWJ0aG9hRzh0UlRUNVdvWi9mdTNmenJYLy9DNFhBd2N1UklzOGNaaWtML3NXUEhtRHQzTHNlT0hlUEpKNThzMDZyTWNubUtRKytJRVNQS3ZCSjVabVltTDcvOGNvazV4TVZia1JVV0ZoSVdGc2FZTVdQTU1KeVFrTUNjT1hNSURRMTFteDk4N2xEc25Kd2M4d0ZPMzc1OVN3elRqb3FLWXZqdzRadzRjWUlkTzNadzRNQUJVbE5UT1h6NE1BVUZCYlJwMDhiY3gzemt5SkVsSGdCTW5UcVZwS1NrRXA5bi92ejV6SjgvMzYxczFLaFIxSzVkdTB6Zmg0aUlsTjJOLzF1ZWlNZzFzR05iTXZmOXRUbFZndis4d2VqWFgzL2xvNDgrd2pBTWhnOGZicTRNWGFGQ0JiNysrbXRPbkRpQmw1Y1hEei84TUpVcVZTcHh2YWNGa05MVDA4MC9lM2w1NFhRNjJiSmxDOVdyVnplUEh6MTZsTC8rOWE4bHJpME9VaTZYaTh6TVRCSVRFMW01Y2lWSGp4N2wvdnZ2TjN1RmZYMTllZTIxMTNqbm5YY1lQMzQ4SFR0MnBGdTNidFNvVWNQajUxeXdZQUZ6NTg2bFdyVnFEQjgrM09ONWp6NzZLTDYrdnNURnhiRjkrM2JHang5UGNIRHd4YjVDdVF4MTZ0Umh3b1FKYnF0VFgweWxTcFdZUG4xNmlmS0tGU3U2bFo4N1pMcGR1M2JVcWxXTG0yKysyVzJ2OEhNRkJ3Y3pkdXhZdHdjb25vU0ZoUkVXRnNiZGQ5OWQ2am1lZXN0ZmYvMzFpODU5THA2SFgxb2JSVVRreXVpL3JpSWlsOGd3REFJREszQkgyL29YUC9rRzFyaHhZNW8yYlVxM2J0M2NWc2IyOHZMaW1XZWV3V3ExRWhrWjZYR1lxTXZsY2d2TUxwZUxpUk1uc21mUEhscTFhZ1VVelUwT0RnN203YmZmZHJ1MmV2WHFibnMzRnlzc0xEVC9uWmVYeDZ4WnM4eXRnZXJXcmV0MmJ1WEtsUms1Y2lSejVzeGg2ZEtsM0hYWFhhVUc1cFl0VzNMcTFDbjY5ZXQzd1o3amh4NTZpS2lvS1BMejh4V1dyeUZ2YjIrM2hlV3VGWDkvZjVvMGFYTFI4eTRXbHEvRXVVT3hTMU04dEZ0RVJLNE5pNkdsRlVWRXl1eUh4ZHRZK3NOTzdteGJueDY5YnkzdjVwVEp0czIvY2t2ekZoYy9zWndWNzVGOHRXUm5aNWU2eU5LNWNuSnkvbkJEcU12alozWTlieXNsMXgvZGJ5Snl2YkNXZHdORVJLNG4yVm41V0lEb1cycVZkMU51T0ZlN2w2d3NZUmxLWDVCTVJFUkVSSUZaUk9RUzVPWFpBUWl2V2JtY1d5SWlJaUlpMTVvQ3M0aklKY2pQS3dEQTMxL2J0NGlJaUlqYzZCU1lSVVF1Z2NOWnRPekRwZTcvS2lJaUlpTFhId1ZtRVpFYm5NMW13MjYzbDNjenBJenNkcnUyQ0JJUkVmbURVR0FXRWJuQlZmRHpKejh2dDd5YklXV1VsNWVMbjU5L2VUZERSRVJFVUdBV0VibmgrZm41a1plWFY5N05rRExLeTgzRnoxK0JXVVJFNUk5QWdWbEU1QVlYR0JSRVhxNTZtSzhYK1hsNUJGWUtLdTltaUlpSUNBck1JaUkzdklxQmdmajQrSEx5eFBIeWJvcGN4TW5qeC9IeDlTVWdvR0o1TjBWRVJFUlFZQllSK1ZPb1ViTW02V2xwWkdkbGxYZFRwQlJabVptY1NUOU5qZkNhNWQwVUVmSGc1NTkvSmlrcHllT3hkZXZXc1gvLy9vdldZUmdHMDZaTlkrZk9uVmZVbG1uVHByRnQyemJ6ZFg1K1BpZE9uQ2oxSDAzTEVibDhXb1pUUk9SUDR1Ym9KdXpadFpQZ2tCQkN3NnFYZDNQa0hDZVBIK2RNK21rYU5vNHU3NmFJU0NubXpwMUxodzRkaUlxS0tuRnN5WkoyTGZINkFBQWdBRWxFUVZRbE5HM2FsUHIxNjErd2puWC9IM3QzSGg3ajFmOFAvRDFMSnBzc3NoRkJFb2xZWWl2YTJDc2FTMmlMVUswK1Zhcm9ZcWZVMGtmUjB0WlQyMU90YUxWUFE2blNFa3Z0QkxGRTdFdUVpQVJKSkNITFpKMTk1dmRIZm5OL2pibXowRmFFOSt1NmVsM21YczZjV2JSOXp6bm5jMDZjUUd4c0xBQ2dhZE9teU0vUGgwS2hLSGVyUW9QQkFKUEpoTnExYTFzY1AzMzZOSHg5ZllYSEZ5NWNRR1JrWkxuUE8yellNUFRvMFVONHZHN2RPdHk1Y3dkU3FmWFltZEZvUkpzMmJmRGNjOCtKOXMzZTNwNlYvT21ad204N0VkRXpwR256WUdSbVpPRFd6VlRZMjluRHpzRWU5dllPc0xHeHFlNnVQVk4wT2gxVXFsS29Ta3VoS2xYQjFzNldZWm5vQ2FUUmFJVFFLSmZMNGVqb0tKeExTRWlBVnF1RlJDS0JUcWREVGs0T3pwOC9ENVBKQkkxR2c5YXRXOFBlM2w2NFBqYzNGK3ZXclVQanhvMHhmUGh3RkJRVVlOcTBhWlgyd2RmWEYzUG56clU0SnBWS0xjS3VYQzZIUkNMQmloVXJyTzZmUFh1MlZjQnQyYklsVENZVGpoMDdoaEVqUmdqSE4yellnT2JObThQTnphM2N2azJjT0JGdDJyU3B0TjlFVHdzR1ppS2laNHkzanc5S2lvdFFXRmlJM0x2M29GS1ZRcS9YVjNlM25pbHl1UnoyOWc2d2QzQ0FwNWNYSEd0eHpUTFJrMmovL3YzWXMyY1B2djc2YTBna0VvdVFldkRnUVdSbVprSWlrU0EzTnhmRnhjVklTMHNEQU9qMWVqUnExRWdJekVWRlJWaThlREhzN093d2J0dzR5R1F5T0RzN0MySFczTzc4K2ZQUnRXdFhoSWFHd21ReXdXZzBRaWFUQVlEVlk2QnNCQm9BWkRJWlRDWVRacytlYmZVYUNnb0tyRWFKVzdWcUJaVktoYmk0T0lTRWhBakhvNk9qNGUvdmo3WnQyeUk4UEJ6WHIxL0gxS2xUQVFEWjJkbVlPM2N1WEZ4Yy92TDdTbFNUTURBVEVUMkRIR3M1d2JHV1UzVjNnNGpvaVphUmtRRWZIeC9vOVhxWVRDWm90Vm9vbFVyVXFsVUw0OGVQRjY1YnNHQUJnb09ETVdEQUFLczJDZ3NMOGZubm42T2dvQUN6WjgrR1NxVkNRVUVCR2pSb2dNREFRSXRySlJJSlhGeGMwTEJoUTZ0Mjh2UHpNWFhxVkVna0VwaE1KcXhac3dacjFxekJ5eSsvak1EQVFFZ2tFZ3dmUHR6cXZ0V3JWNWM3NWJzODVuNlVscGJDenM0T0FGQlNVZ0lBY0hkM2Y2aTJpR282Qm1ZaUlpSWllcXhjYTdzaEx5KzN1cnRScVpTVUZCUVVGR0Q2OU9rb0xTM0Y1czJiRVIwZGpTbFRwbFM2WHRuTTJka1pMN3p3QXBvMGFZS0dEUnZpMjIrL3hkbXpaL0haWjUraFhyMTZWZTVMclZxMU1IYnNXTmpZMkNBeU1oS2RPblZDczJiTlVLZE9IZHk5ZXhjQUVCQVFZSFdmWEM2SDBXZ1ViYk9rcEFUanhvMFRIcGZldHdXaGs1TVRDZ29LaE1kMzc5NkZuWjBkbkoyNTdSMDlXeGlZaVlpSWlPaXg4cWxmSDVrWkdkWGRqUXJsNStjak96c2I4K2ZQUjRNR0RUQjkrblNFaDRjak5EUVVKMCtleE1pUkk0VzF3enFkRHFtcHFkaTFhNWR3djA2bnc4aVJJOUdsU3hjTUhqd1lBSkNVbElUVHAwK2pSNDhlcUZldm5sRFVxeXBGdEJRS0JkcTNidytnYkFwMi9mcjFoY2NaR1Jrd21VeVlNR0dDNkwzbExidHhjSEN3V0IrOWFORWk0Yzl1Ym00b0tTbUJYcStIWEM1SFdsb2FmSHhZeForZVBRek1SRVJFUlBSWUJiZHNqWTNyMXlMMjBFRjA3ZDZqOGh1cVFXNXVMdno4L0ZDL2ZuMnJjODJiTjhlY09YTWdrOGtzcGp0ZnVuUUpPM2Jzd015Wk02SFQ2ZURoNFNHY1U2bFVXTDE2Tlh4OWZURjA2RkFBd09iTm03Rjc5Mjc4K09PUHduV1ptWms0ZS9Zc1RDWVRkRG9kNnRXckp6cEZHd0NTazVQaDcrK1A1NTkvdnNKQ1hPVVZkcFJJSkJaOXZIOTl0S2VuSndEZzNyMTc4UGIyeHJWcjE5QzhlZk55bjRQb2FjWEFURVJFUkVTUDFmTWhIWEQ2NUFuczNiMFQ5WHpxSTZCeFVIVjN5VXBnWUNBKy9mUlRpMk9GaFlYWXZYczMyclJwQXo4L1A2dDdNakl5SUpGSXJFSzJYcS9IOHVYTGNlL2VQZlRzMlZNWVVaYkw1VkFvRkJiWFhyeDRFVWxKU1VKZzd0Mjd0MFZnTnErbjNycDFLM1E2SFhyMDZJSDkrL2RESnBOWkJONzdHUXdHNkhRNnJGcTF5dUs0eVdSQ2VucTZSZHRtN3U3dWNIWjJSa3BLQ2hRS0JUSXlNdkRHRzI5VTlKWVJQWlVZbUltSWlJam9zUnN4K24ycy9POVNSSzVZanE0dmhxSkZxOVpvRkZpMWRjR1BVMGxKQ1U2ZE9vV2lvaUpFUjBjak1EQVFyVnExd3R5NWM2RldxeTFHbU5WcU5VcExTekZqeGd3WURBWjg4TUVIOFBQenc4cVZLNUdhbWdvSEJ3ZUx0c1ZDYnUvZXZVV0xoOTI3ZHc5SGpoekJrU05IVUZwYWlyWnQyMkxFaUJFb0xTMUYwNlpOSVpmTElaZkxvZFZxc1dqUklnd2RPbFJZMDZ6WDY2SFZhcTNhTEMwdHhXZWZmU1k4ZnZDYVpzMmE0Y3laTThqS3lvSzl2VDJhTm0zNjhHOGdVUTNId0V4RVJFUkVqNTI5dlQwK21EQVplM2Y5aWRqRE1ZZzlIUE9QUFZmUFBuM1JLN3pmUTkxVFVGQ0FWYXRXSVNrcENUWTJOakFZREJneVpBakN3OE1CbEFWYkFCWmJUU1VuSitQbzBhUG8zNzgvOUhvOTNOM2RrWldWaFFzWExtRFVxRkhZdW5Yckk3K0dnb0lDN05peEE2R2hvVGh4NGdSYXRHZ0JKeWNuT0RrNW9iaTRHQ2twS2VqU3BZc1E0TDI5dlVXTGdOM1AwZEhSWXUvbW1UTm5XcHp2MHFVTGxpMWJodXZYcjZOSGp4NVZXbXROOUxUaHQ1NklpSWlJcW9XOXZUMzZSd3hHci9CK3VKT2VoaHZKMS8rUjV3bDRoSkZyRnhjWDJOdmJZL0Rnd2VqZXZUdm16SmtqYkxFRUFNOC8venpPbkRtRDU1NTd6bUphOVlrVEo5Q3hZMGVMZHViT25ZdjY5ZXYvcGNBY0VCQ0FtVE5uSWlnb0NQSHg4UmJuMHRMUzhPdXZ2NkpMbHk3Q3NZU0VCQ2lWU3VqMWVqUnMyTERTOEd5V2s1T0RQWHYyNElVWFhrQndjRERjM055UWs1T0RYcjE2UFhMZmlXb3lCbVlpSWlJaXFsYjI5dllJYUJ6MHhLMWx2bit2NVFmbDUrZGoxYXBWR0RGaUJMcDE2MVpoTzJLRnd4NldSQ0pCVUpENCszUDc5bTNVclZzWDl2YjJVS3ZWQU1vQ2MycHFLclJhTFRwMzdpd2FtRTBtRTFKU1VuRGp4ZzNjdUhFRHVibTVPSFRvRUFJREF4RVNFb0liTjI0Z0p5Y0hKcE5KcU81TjlLeGhZQ1lpSWlJaWVraWVucDVvMWFvVlltSmlLZzNNLzdSTGx5NEJzRnlEUEdUSUVMUnMyVkwwK20zYnR1SGt5Wk1vTFMzRmYvN3pId1FIQjZOcDA2YTRkdTBhK3ZYcmg3Q3dNQlFWRlNFeU1oSk5talJCczJiTnNHN2RPamc0T0tCRGh3NlA1VFVSUFNrWW1JbUlpSWlJcXNCa01sazhmdm5sbDZGU3FZVEhCb09od3ZzTkJnT01SaU11WDc2TTNOeGMzTDU5RzNxOUhzZVBIeGZhVDB0TEV4N3I5WHJvOVhxMGE5Y09MaTR1b20zR3g4Y2pKeWNIRW9rRXk1WXR3L0Rod3l0OUhScU5CbTV1YmhnNGNDRGF0R2tqckUzZXYzOC9nTElDWTB1WExvVmFyY2JvMGFOUnUzWnQzTGx6QjZ0V3JVSmlZaUxlZlBOTjJOcmFWdm84UkU4REJtWWlJaUlpb2txWXcrdjlBZ01EQVFCeGNYRzRmUGt5a3BPVDRlVGtWR0ViQm9NQlo4K2V4ZVhMbHlHVlNsRzdkbTFzMzc0ZFFObW85WjA3ZDNEbnpoMllUQ1lZREFibzlYb0VCQVRBeGNVRm1abVp1SGZ2SGxRcUZhUlNLUW9MQzdGcDB5YlVyMThmSTBlT3hJb1ZLekI3OW13QXdLbFRwMUJRVUFDcFZJcmk0bUlVRlJYaGxWZGVnVUtod09EQmd5MnFlNXNaalVZWWpVYjg4Y2NmeU0vUHg3UnAwK0RtNWdZQUdEMTZOSXhHSTg2ZE80YytmZnJBMjl2N2IzbGZpWjUwRE14RVJFUkVSSlhRNi9YUTZYU2k1NXljbkhEeTVFbjQrZmxoNE1DQkZiWmhNQmd3Y3VUSVIrcERZbUlpMXE1ZEN6czdPelJwMGdUTGxpMURhV2twSmt5WWdBWU5HbURod29VNGNPQUF6cDQ5aTNQbnp1SDQ4ZU13R28wd21Vd0lDZ29TaXBPSmhXVUEwT2wwME92MUdETm1EREl6TStIajR5T2NrOGxrK1BEREQ2RlVLdUhxNnZwSS9TZXFpU1NtQitlV0VCRlJ1VlorY3dBcHlYZnhuK1ZEcTdzclJIK3JhUlBIUHRMV08wUlVOcFhhWkRKWmJESDFUMUFxbGNqS3lvS2ZueC9zN095UWxaVUZsVW9GZjMvL2YvUjVpWjVsSEdFbUlpSWlJdm9MSkJKSnVhTzJmeWRYVjFlTDBkMjZkZXYrNDg5SjlLejdaMzhHSXlJaUlpSWlJcXFobnBvUjV0eWNlOGpPemtaaGdSSUZCUVhRYWpUVjNTV2laNWF0clMyY1hWemg0dUlDcjdwMTRlN3VVZDFkSWlJaUlpSjZhRTlGWUU2NGRCRWFqUnJPemk1b0ZOQVlMaTR1c0xXenErNXVFVDJ6MUdxMThPUFZ6WlFVWkdkbW9ua0w4YjBnaVlpSWlJaWVWRFUrTUIvWXV4dCtqUUlRM0xKVmRYZUZpUDQvT3pzNzJOblZoVmVkc3JWVnlkZVRzSC92Ym9UMTZsUE5QU01pSWlJaXFyb2F2WVo1LzU1ZGFQMWNPd1FFTnE3dXJoQlJCUUliQjZGMW0rZHdjTitlNnU0S0VSRVJFVkdWMWRqQW5IRHBJdndEQXVIaDZWbmRYU0dpS3ZEMHFvT0d2bjY0a25DNXVydENSRVJFUkZRbE5USXc1OTY3QjQxR3c1RmxvaG9tTUtnSlZLcFM1T2JtVm5kWGlJaUlpSWdxVlNNRGMvYmRiRGc3TzFkM040am9FVGc3T2VOdWRsWjFkNE9JaUlpSXFGSTFNakFYRmlqaDdPSmErWVZFOU1SeGNYVkZnVkpaM2QwZ0lpSWlJcXBValF6TUJRVUZjSEZ4cWU1dUVORWpjSFp4UldFQkF6TVJFUkVSUGZscVpHRFdhalRjWjVtb2hyS3pzNE5HbzZudWJoQVJFUkVSVmFwR0JtWWlJaUlpSWlLaWZ4b0RNeEVSRVJFUkVaRUlCbVlpSWlJaUlpSWlFUXpNUkVSRVJFUkVSQ0lZbUltSWlJaUlpSWhFTURBVEVSRVJFUkVSaVdCZ0ppSWlJaUlpSWhMQndQeUFyS3dzRkJVVlZYYzNxcXlvcUFqcDZla29MQ3o4Vzl0TlMwdkRsU3RYSHVsZW85SDR0L2FsS2hJVEV4LzdjejdOakVZamNuSnlxcnNiUkVSRVJFVFZpb0g1UGlhVENVdVhMc1VISDN5QTNOemNSMnJEYURUQ1lEQlkvR015bVN5dW1UWnRHcFl2WHc0QXlNL1BSLy8rL1JFZkgvOUl6M2Y2OUdtTUhUc1dlL2Z1ZmFUN3k3TjI3VnA4OHNrbmozUnZURXdNWnM2Y2lZU0VoTCsxVCtVcEtpckNyRm16OFAzMzN6L1MvU2FUQ2J0MjdZSkdveEdPWGJod0FaTW1UVUphV3RwRHRiVnYzejU4OXRsbnlNaklxTkwxSlNVbE9IYnNtTVZ6UDRxU2toSmN1M1lOMjdkdngrTEZpeEVaR1ZuaDlaczNiMFplWHA3b09aUEpoSTgvL2hpelo4K0dWcXY5Uy8waUlpSWlJcXJKNU5YZGdTZEpkSFEwcmw2OWl1SERoOFBkM2YyUjJoZ3hZZ1FLQ2dvc2pzMmVQUnN2dlBDQzhGaWhVTURXMWxiNE13RFkyTmc4MHZPWjcyL1FvTUVqM1Y4ZVcxdGJvZTJIZGZEZ1FWeS9maDJ1cnE1L3VSOHhNVEhZdEdtVDFmRVJJMFlJNytuSmt5ZGhOQnJScFV1WFIzcU9jK2ZPSVRJeUVsZXZYc1hreVpNQkFHNXVia2hOVGNXbVRac3daY3FVS3JlVmxaV0YwNmRQWStUSWtSYkgwOUxTa0pLU2dzTENRdHk3ZHc5Mzc5N0Y3ZHUzY2VmT0haaE1KblR0MmhWVHBreUJWQ3ExdUNjeE1SRUdnd0Y2dlI0R2d3RnF0UnJGeGNVb0tTbEJjWEV4Y25KeWtKMmRqWktTRXVFK2lVUUNPenM3QkFZR0lpd3N6S3FQeWNuSmlJcUt3cUZEaDdCczJUS0w1elRmMzZOSEQwUkdSbUxidG0wWVBIaHdsVjgvRVJFUkVkSFRoSUg1LzB0SVNNQXZ2L3dDQU5pd1lRTTJiTmdnZWwyM2J0MHdidHk0Y3R1eHNiRkJ0MjdkOFBMTEwwT3RWbVBPbkRtd3RiWEYrdlhyc1cvZlBpZ1VDdVRsNVNFbEpRWG56cDBUUnAvLys5Ly93c2JHQmhxTkJwTW1UY0p6enoxWHBYNmJ3NDZqbytQRHZOd3F0U3VUeVI3NnZ0VFVWRnkrZkJuOSsvZUhqNCtQY1B5SEgzNUFiR3hzcGZkMzc5N2RJbXhxTkJwa1pHVGd3dzgvaEVRaVFYRnhNYUtpb3FEVDZZUnI5dXpaZzRZTkc2SjU4K1lQM1Y4QTJMUnBFNlJTS1lZTUdTSWNhOUNnQVY1ODhVVWNQbndZUFh2MlJNdVdMYXZVbHZsSGhscTFhbGtjMzdkdkg3WnUzUXE1WEE1UFQwOTRlWG1oWmN1VzZOMjdOM3g4ZkZDblRoMnJtUWdBOE8yMzMwSW1rOEhCd1FHMnRyYkNEeG1wcWFrSUNBaEFTRWdJM056YzRPYm1CbmQzZDdpNXVjSEp5Y2txQk45djU4NmRBSUJ4NDhZSjE2V25wME1ta3drLzNMUnAwd2Fob2FGbzJiS2xNRFhiYURSQ3E5WEN5Y2tKTGk0dVZYby9pSWlJaUlocU1nWm1BRGR2M3NUQ2hRdmg2ZW1KMTE5L0hSS0p4T0s4U3FYQ0R6LzhBQThQRDZ1Und3ZloyTmlnZHUzYWFOS2tpVERxSjVWSzBhRkRCL2o3KzBPaFVHRHQyclZvMkxBaHVuZnZEcTFXaXkrKytBTDkrdldEbjU4Zk5Cb05mSDE5TGRxY04yOGVybCsvTHZwOGVyMGVBTEJnd1lKeUEyNnRXclZFcCtoT25EZ1JtWm1ab3Zmb2REb1lqVWFMRVBtZ0dUTm1vRzNidGhiSE5tM2FCRHM3T3d3YU5BaEdveEhaMmRudzl2YUdWcXVGV3EzR08rKzhBd0M0ZHUwYVltSmlNR3pZTURnNk9zSmtNbUhWcWxYQzZ6RXp2NmF3c0RESVpETGs1T1FnS2lwS0NIWXBLU2xJU2txeUNyejNHeng0Y0xubjR1TGljT1hLRmZUcTFjc2k0QVBBMjIrL2paTW5UMkxac21WWXRtd1puSnljeW4wdnpNemZuUWUvUStZZ0hSVVZaUldteTlPZ1FRTnMzTGhSbUkxZ3RtN2RPcVNtcHFLb3FBaGhZV0h3OFBBQUFHaTFXdGpZMkZnOTkvMXljbktFSHdHQ2dvS0U0ek5tekJCZHV4OFRFMk4xN0YvLytsZUYzd3NpSWlJaW9xZkZNeCtZejV3NWcvLzg1ejl3ZFhYRmdnVUxSS2RpZi9mZGR6Q1pUSmc2ZFNvY0hCd3FiSys4a2IxR2pScWhVYU5HQUlENCtIZzBidHdZYmR1MmhWYXJSYk5temRDaVJRczBiZHBVOUY2TlJvT2lvaUs4OWRaYlZtSG82dFdyT0hYcUZIcjM3aTBheERaczJHQVZ1TXlNUmlPOHZMeEVmd1NJam81R1VsSVNwaytmYm5YdXA1OStnbEtwUk92V3JTMk9KeWNuNDlpeFl4ZzhlREJjWEZ4dzZkSWx6SjgvSHg5ODhBRVVDZ1VVQ2dYQ3c4TUJsQVhJbUpnWWRPL2VIUjRlSGpBWURGaTFhcFhWTlBEeXdwOWNYdmJWL2VXWFh5Q1h5L0hCQng4SXg4ejBlajIrK2VhYmNxZTdGeFVWSVRJeUVuWjJkbmp6elRldHpudDRlR0RZc0dINDRZY2Y4TVVYWDJEdTNMbWkwOVNQSERtQ08zZnV3TWJHUmlnK3RuUG5Ua2lsVXBoTUpyeisrdXRDM3lvS3MyTHUvK3hNSmhQV3IxK1BqUnMzSWp3OEhNT0hENGU5dlQwQUlDa3BDVXVXTElHVGt4UGVmdnZ0Y2tmRTE2OWZEMXRiVzd6OTl0c0FnRm16WnFGVnExYVlOR2tTSEIwZElaZkxrWk9UZy8vOTczOFlNV0lFdkx5OGhIdjFlajEwT2gwOFBUMGY2alVRRVJFUkVkVlV6MnhnTGkwdHhmcjE2N0Y5KzNaSUpCSjA3ZHBWdFBCV1VWRVI5dXpaZzZDZ0lLU2twQ0FsSlVVNDUrL3ZMeHB5bFVvbGtwT1RvVktwTEk2LysrNjd3aWhlVEV5TVJaR3FPWFBtQUFDR0R4K09mdjM2V2R4bkRsc1JFUkZXbzhpLy9mWWJUcDA2aGNHREI0c0c1ai8rK0FOMmRuYWk3NEZjTG9lZG5aM1ZLREVBeE1iR1FpNlhXNTByS1NsQlptWW11bmZ2YnRFWGc4R0FsU3RYd3NuSkNSRVJFY0pyTkJxTmFOS2tDVzdldkNuYWh3ZVZGeWhUVTFNaGxVb3Qxb2VmTzNjT1o4NmN3Y3N2dnl5NlZsZWxVdUdiYjc0cDl3ZUR5TWhJNU9mblkvanc0YWhkdTdib05mMzY5Y09sUzVjUUZ4ZUhlZlBtWWRhc1dWYlQzOCtjT1lNelo4NUFMcGNMc3dyMjdOa0R2VjRQdVZ4dUVaZ2ZSV0ZoSWE1ZHU0YU5HemNpTXpNVG4zenlDWjUvL25rQVphUEs2OWV2eDlhdFcrSG82SWdYWDN3UmZuNStvdTNFeDhmandJRUQrUERERCtIczdJd3paODRnSVNFQnhjWEZHREJnZ1BBOU9YSGlCTEt6czNIejVrMTA2dFRwa2Z0TlJFUkVSRlRUUGJPQk9UczdHN0d4c1dqYnRpMUtTMHV4Y2VOR3E5Rmg4L1pJVXFrVXljbkpTRTVPdGpnM2FOQWcwY0I4K1BCaEhENTgyT3E0eVdSQzU4NmRyUUt4MmRTcFUwV25WVmNVdHRMUzBpQ1ZTaXRjdzF4UllIN1lFVStsVW9td3NEQjA2OWJONG5oVVZCU1NrNVB4NG9zdklpRWhBV3ExR3JHeHNYajExVmV0cGpvL0RJUEJBS0RzdmJsZlhsNGUxcXhaQTZsVWlwQ1FFTnk2ZFVzNEo1RkkwTEJoUTJGNnQ5aW84TjY5ZTNIMDZGRTBiOTRjQXdZTUtQZjVKUklKcGs2ZGlvVUxGK0xjdVhPWVBIa3lKaytlakdiTm1nblhtQXVGQWNENzc3K1B6TXhNTEYrK0hNN096c0p4ODNkTHFWU0tWcDQyR0F6UWFyWHc5dmEyK2t5V0xsMktzMmZQQWdDY25KeXdldlZxckY2OUdrRFpEeGdxbFFvUkVSRVlQSGl3TU9MOG9KU1VGSHoxMVZjQXlxYWgzejhxUG0zYU5PRTdrcGFXaHExYnQ2SkhqeDdDcUh0dWJpNk9IajJLL3YzN2wvcytFUkVSRVJFOWpaN1p3T3p2NzQ5Rml4YkIwOU1UQ3hZc2dJK1BENzc3N2p1TGE1WXNXWUt6Wjg4S3hjRE1DZ3NMTVd6WXNIS24rb2FGaFdIdzRNRlFxVlFXWVVvcWxjTFcxcmJDNnRGaVU3ckxDN1ZHb3hHWExsMkNYQzdIM2J0M1VhZE9uU3EzYVQ1ZVVYRW9NVDQrUHZqZ2d3K3NqcHRENmVIRGgzSGt5QkdZVENhNHVibjk1Yld1NWg4dG9xS2lJSlZLa1orZmp3a1RKc0JnTUtCV3JWcW9YYnMyL3YzdmYxdjFaZE9tVFVMWWZ2QnpPblhxbERBYS91Njc3MEtqMFZSYTRHejY5T240N3J2dkVCc2JpNWt6WjZKSGp4NFlQWHEwUlVCTlNrb3FkMDI0MlljZmZsamgrVTJiTmxrRi9GNjllc0hMeXd2dTd1Nm9WYXNXMUdvMW9xT2pVVkJRZ0JkZWVBSHZ2dnN1NnRhdGk3dDM3K0xzMmJQbzNMbXpWYnQrZm41bzBxUUpiRzF0VWFkT0hXUm1aaUl2THcvRGh3OFhLcXlyVkNvc1diSUVEUnMydFBpTW82T2pzVzNiTnFoVUtyenh4aHNWOXY5aFJLMCs5cmUxOVRobFp4WUNlTGdmbW9pSWlJaW9abnBtQXpNQUlXQ2FROW5ES2k5a09UbzZ3dHZiMjJLckg3TmR1M1poMTY1ZGovUjhEenA1OGlTVVNpVUFZTXFVS1pnMmJScmF0R2xUNWZ2MWVqMXNiVzF4NWNvVlhMOStIUXFGUW5oTmQrN2NnVTZuczlyZldTcVZva2VQSGxaQnUzLy8vZ2dPRGtianhvMlJtWm1KNmRPbld3VktnOEVnak5MZnZYc1hRRm5CTmFWU1dlNW5ZQTY5VGs1T2tNbGt3dWlzcDZjbnZ2enlTOFRGeFNFcUtrcVkzcjVseXhhaENyUjVoUG4rd0J3Zkg0K3Z2dm9LVXFrVVk4ZU90UnE1cnNpWU1XUFF1SEZqUkVWRlFhMVdXNDNjYjl1MlRmaHpiR3dzOXUvZmo0VUxGOExlM2w1NGZRc1hMaFJtREJ3NGNBQjc5dXpCdi8vOWJ5Z1VDdWgwT3RIWkJCMDdka1RIamgxaE1CaXdmLzkrYk42OEdVNU9UcGc0Y1NMYXRXc0hvR3oyd3M4Ly80eGp4NDRoTEN6TWFrMjNWQ3JGd29VTEFRQnF0UnBqeDQ1RllHQ2dNTHArOWVwVnJGcTFDdmZ1M2NPU0pVdWdVQ2hnTkJwUlhGeU0wTkJReE1YRjRkZGZmNFcvdno5Q1FrS3EvSjVWNVBLbDIzOUxPMFJFUkVSRS81Um5PakNiR1F3R1pHUmtXSTJHVnFWUzlNTXdtVXpvMzc4L2hnNGRLbnIrWVVidjFHbzFvcUtpWUd0cml4a3pabURWcWxXWU4yOGVoZzBiSnF3aHJveEtwWUtycXl1dVhidUduVHQzSWo4L0gzSzVYS2k2N09ucEtZUkF2VjZQek14TXRHM2JWblM5c0pPVEU1NTc3am1vVkNvc1hib1U3ZHUzdDFyL1dscGFhaFZRUC92c3N3cjdhQTdNWXN4VG5pVVNpVEFsWGFGUUNHSGV2UFhVL1NPMlRabzBRZlBtemRHM2IxKzBhZE1HNGVIaFVDZ1UwT3YxK1BQUFAxRy9mbjJMUGJPQnN1bk01OCtmaDd1N096cDA2SUJtelpxaFhyMTZGaVAvMmRuWk9INzhPR1F5R1F3R0Ewd21FMUpTVXJCcDB5YTgvZmJiMEdnMGtNdmxDQTRPRnU2NWNPRUNBQ0FvS01oaSt2YjlkRG9kMHRQVGNlclVLZXpmdng5RlJVVVlNbVFJWG5ubEZhdHdQWDc4ZUhoNWVXSExsaTI0YytjT1pzMmFKVnJaKzdmZmZvTlNxY1NjT1hPRTkrck1tVE5JU1VtQnZiMDlaczZjQ1pWS2hkTFNVcXV0cnBZdlg0NmxTNWVXTzV2aFliUm8yZkF2dDFFZGJxUmtRMVdpcWU1dUVCRVJFZEZqd01DTXN1RFlvRUVEREI0ODJPTDRybDI3Y1BQbVRhc3B5Q3FWU25TYkpqT3RWb3ZDd2tLVWxwWmFITmZwZEVoSVNNQzZkZXZLdmZmQmJaWEVHSTFHTEYyNkZKbVptUmd6Wmd6YXRtMkxSWXNXWWQ2OGVZaUtpc0xObXpjeGZ2ejRjcWVNbTZuVmF0amEybUxnd0lFWU9IQWdWcTVjS1d5ajlHQVkyN2R2SDFhc1dGSHUrbXR6djVZc1dZTFMwbExSdmFxZG5KencwMDgvQVFBT0hUcUViNy85RnBHUmtYQjNkNGZSYU1UcnI3OXVkWTg1TU8vWXNRTVNpY1RxUFJWakRubm0wZWo3QTdPTGk0dEZTSC8vL2ZjQkFMZHUzY0tmZi82SjU1OS9Ic09IRDdkb2IrUEdqVGgvL2p6YzNOd0F3R0k3SnJPMWE5ZkNZRENnYTlldWlJMk5SZGV1WGJGNzkyNXMyN1lONGVIaEtDd3NyTksyVkE4YVAzNjh4VFR2Um8wYTRjU0pFNGlKaVlGS3BZSktwWUpHbzdGYUYzM2x5aFY4L1BISG1ETm5EdXJXclNzY1QwaEl3TmF0V3pGa3lCRDQrdnBDcTlVaUl5TURyVnUzUmt4TURIeDhmSERseWhYNCtQaGc0TUNCMkxoeEkyUXlHYjcrK21zY1AzNGMyN2R2ZjZUOXVjVU1IMlU5ZGJ3bVdQbk5BYVFrMzYzdWJoQVJFUkhSWThEQWpMSksyTDYrdnVqZXZidkY4Yk5uenlJakk4UHFlR0ZoWWJtQjJXQXdsRHZ0T2pRMEZGcXRGZ2FEQVdxMUdnY1BIa1RyMXEyRm9saDkrL2F0dEVDV1hxL0gwcVZMRVJjWGg5YXRXNk52Mzc0QXlvTGdnZ1VMTUcvZVBCdytmQmk1dWJsV2EzdnZaelFhVVZCUVlGRXNyRmV2WHRpOWV6Y09IVHBrTVlwc05Cb1JIUjBOZjM5L1lRcndnMVFxRlJZdlhveFRwMDZoVjY5ZU9IVG9FUEx6ODVHWGwyZFJWTXNjWHMyaHk4YkdCZ3FGb3R5UlpITlY4ZWpvYUtFdllxL0ZYTDA4UHo5ZmFLdXdzQkJBK1VYUDdwZWVuZzRBcUYrL3Z0VzV2THc4QUJEZGNnd0FMbCsrak5qWVdIVG8wQUVORzVhTm1rb2tFa1JFUk9EUW9VUFE2L1hJeXNwNnBNRDh5aXV2SURFeEVhNnVycWhWcXhiczdPeGdhMnNMR3hzYjdOKy9INm1wcVpnMGFSTHM3T3hnYjI4UFcxdGIyTm5aSVQ0K0hqLy8vRE4yN05pQlVhTkdBUUNPSHorT2I3NzVCZ2FEQVdmUG5zVytmZnVRbTVzTFYxZFgvTzkvL3hNS2liM3p6anZ3OGZIQml5KytpRjI3ZGtHcjFVS2hVS0I3OSs3bzJyWHIzeGFZaVlpSWlJaWVkTTk4WURZYWpjakp5VUhkdW5XRktiSm0rZm41ME92MVZzY3JHdVVzS1NuQml5KytpQ0ZEaGtDbFV1R2pqejRTenIzenpqdkNuMU5UVTNIdzRFRU1HREJBZEZ1bjh0cisvUFBQY2UzYU5majYrbUxHakJrVzA0THQ3ZTN4NmFlZll2YnMyV2pRb0VHNTJ5a0JRRVpHQnZSNlBWeGNYSVJqQVFFQmFOKytQWDc1NVJkMDdOaFJDTlBSMGRGSVQwL0g3Tm16SzZ5cWZlWEtGUUJsRmFnZEhSMVJ1M1p0T0RrNVdZeHdQcXpDd2tKNGVYbmhoeDkrQUFEazVPVGczWGZmdGJpbXBLUUVNMmJNRUI3TDVYSWtKeWRqeDQ0ZEFGRHVsbEgzdTNqeElnQllWTDgyeTgvUGgwUWlFVzJub0tBQVgzLzlOV1F5R1lZTkc0Ymp4NDhMNTBKRFE5R2pSdzhBd08zYnR4RVlHRmhwUHg3VXIxOC85T3ZYRDBWRlJWYUJPeUVoQWVucDZSWkZ2bkp5Y3VEaDRZR0JBd2VpZGV2V3d0N2ZBSVJwMXViMTBzSEJ3ZkQyOWtaZ1lLREY1NnBTcWNxdHVzNndURVJFUkVUUGttYytNR2RsWlVHbjArSGN1WE00ZCs2YzZEWG1QWklybzlGb1VGeGNqSUNBQU5Tdlg5K2k2TmVFQ1JPZ1ZxdGhZMk1EaVVRQ2phWnNEV1JrWktURmxHR0R3WURRMEZEUmRkT09qbzRZTVdJRTFxOWZqeWxUcHNEQndjSHFHbnQ3ZTN6MjJXZHdjSENvTU55YTkwVitNTXlPR0RFQ2szVEpWUEFBQUNBQVNVUkJWQ2RQeHBJbFN6QnIxaXdrSlNWaDNicDFhTisrdmRYYTNnZWZkL2JzMmJDenM0TzN0N2RvM3g1RlJrWUdQRDA5Szd6R3ljbkpxcEo1ZEhRMDR1TGkwS3BWcTBydjEyZzBpSTJOUmQyNmRVVkgrUFB5OGxDN2RtM1JpdUs1dWJuUTZYUjQ5ZFZYclVhbnplOS9kblkyOHZMeWhOSG5oNVdXbG9hUFAvNFluVHQzeHVqUm8wVzN5UUtBRFJzMllNdVdMWGovL2ZjUkdocHFFWllCb0ZPblRxaFhyeDZDZ29MS0RiNzUrZmxRcVZUdzh2SjZwTDRTRVJFUkVUMU5udm5BYkI0Vm5UdDNydFdleWl0V3JNQ0ZDeGVFMFUyem9xSWlqQjQ5MnFxdFc3ZHV3V1F5Q2R2MDNNOWNpTXRjbEdyTm1qWHc5dmFHbzZNajh2THlNR2JNR0poTUp1ajErZ3BIWkpzM2I0N1BQLys4d3RkVTBaN01adGV1WFFOUXR0M1EvUm8wYUlCMzNua0gzMy8vUGViTm00ZVVsQlE0T2pwV3VoMFNBSXVDVnZjelQ2dCtXRWFqRWFtcHFRZ05EWDNvZTBORFErSG41eWM2WXZ5Z0RSczJvS1NrcE56aWJrcWxVbGkvL0tCR2pScGgxcXhaRlk0ZW56aHhBb0Q0NkhWbHNyS3k4T21ubjBLcjFhSng0OGJsaG1VQWFObXlKZmJ1M1l0bHk1YmgvUG56K1BERER5MW1HZGpiMjF2MVFhMVc0OXk1YzZoWHJ4NThmWDBSRnhjSG9LdzRHaEVSRVJIUnMrNlpEOHhIamh5QnZiMDlXclJvWVZVa3l6eWllUC9XU01EL1ZWOSswSmt6WnlDUlNOQzRjV09yYy9ldmc0NkxpME5HUmdhbVRwMksyclZyNDVOUFBrRkNRZ0xlZmZmZENrZUYvMDd4OGZGd2NuS3lHb1VFeXFZQlg3cDBTUWg2NDhlUEwzZjk3b1B1M3IyTDFOUlUzTGh4QThuSnlVaEtTa0s3ZHUzZzR1SUNuVTZIUTRjT0FTamJ4Z2dvZXk5cTFhb2x1amI1NnRXclVLdlZva1cyS3VQaTRvSTJiZHBnMGFKRmNITnp3MXR2dlNXNmxqa3VMZzVidG15Qmo0OFBYbjc1WmF2elJxTVJlWGw1OFBmM0wvZTV5dnVoQUNpYk1mRG5uMzlDb1ZCVWVKMllwS1FrTEZpd0FIcTlIcDk5OXBsVjJIMndnblZ3Y0RDV0wxK09SWXNXNGRDaFEwaE5UY1djT1hPRXF1ZEFXU0cwbXpkdklqazVHV2ZPbk1HRkN4ZWcwK2t3ZmZwMDFLMWJGNXMzYjBidDJyWEw3V3RzYkN5YU5tMWE2YWc5RVJFUkVkSFQ0SmtPekJjdlhzU0ZDeGZRdTNkdjBZclNhclZhTk1pcDFXcXJZd2FEQVljUEgwWmdZQ0Njbkp4dzRzUUpwS1dsQWZpL3FibDZ2UjQ3ZHV6QTJyVnJFUllXaG03ZHVnRUFoZ3daZ28wYk55SXJLd3Z2dmZlZVZSaDUxSDJpZFRxZFZmVmtvS3hJVlhaMk5zTER3NjJtR1NjbUptTExsaTA0ZWZJa2ZIeDhvRlFxc1dMRkNwdy9meDY5ZS9kRzgrYk5SYWZ6L3ZycnI5aStmYnZGTkhRZkh4OTA2TkFCb2FHaE9IbnlKTlJxTmI3Nzdqdmh2SzJ0TGRhc1dXUFJ6djBoOE9qUm81QklKQmFGeHN6RnZjeWZsMXd1UjFGUkVkTFQwNjJtUkJjVUZPRDgrZk93dDdmSHlKRWpyWjVuejU0OStPR0hIK0RnNElCWnMyYUo3b0Y4K3ZScDZQVjYxS3RYeitxY0dIT1ZjL1ByK09PUFAzRDM3bDI4OU5KTFZqKzhWUFM1SGoxNkZFdVhMb1dycXlzKy8veHpZZGFDU3FWQ1hsNGVTa3BLY1AzNmRhdlB3c25KQ1o5Kytpa1dMMTZNNDhlUDQvejU4d2dMQzROZXI4ZnMyYk9SbEpRa1BLK1hseGZDd3NMUXJsMDd0R3JWQ3BHUmtiaDc5eTQrL1BCRGkrL0YvWjlKZEhRMGJ0KytqWFhyMWxVNDJrMUVSRVJFOURSNFpnTnpmbjQrL3Z2Zi8wSXVsMXR0SjJXbVVxa3NxamZIeDhmaitQSGp1SDc5T2dETHFjL0hqaDFEWm1ZbXhvNGRDNkJzR3U3aHc0Zmg0ZUVCZjM5L2JOKytIVnUzYnNXOWUvZlF2MzkvakJneFFyajNYLy82RjJReUdUWnMySUR6NTg5ajRNQ0IrTmUvL2lXY042OTNycXJWcTFmajFxMWJ5TXpNaEY2dnR4aGhOSmxNK1BYWFh3RUFQWHIwUUdKaUl0TFMwbkR0MmpWY3VuUUoyZG5acUZXckZ0NSsrMjMwNzk4ZktwVUtHemR1eE42OWV4RWJHd3M3T3pzRUJRV2hidDI2YU5ldUhUcDA2QUNncklKMFNVa0ptamR2ams2ZE91R0ZGMTZ3Mkt2MytQSGpvbXVOelF3R0F5SWlJb1RSKzhMQ1F1emJ0dyt0VzdlR2k0c0w4dkx5TUduU0pCUVVGTURHeGtZSXNDMWF0SUNEZ3dQR2pSdG5GZURNNzl0YmI3MWxFUUJQbno2TmRldldJU1VsQlc1dWJwZzdkNjVGMkRhWlRKZzNieDV1M2JxRnZMdzh5R1F5ZE8zYXRVcnZ2VGt3Ni9WNnhNZkg0OWRmZjRWTUpzTnJyNzFtZGEzNXRZcFZDTy9Rb1FNR0RoeUlQbjM2V0h4K3hjWEZHRGR1bkJCNnhkYVZ5K1Z5VEpzMkRaY3VYVUxyMXEyRlk4MmFOWU5HbzBHWExsM1FvVU1INFRVYkRBWjgvLzMzT0hqd0lFSkNRdEM3ZDIraExWdGJXMXkvZmgxYnQyNkZScU5CY25JeXVuVHB3ckJNUkVSRVJNK0Vaell3cDZTa1FLMVdZOUNnUWVVV09GS3BWQllqdEw2K3ZsaXdZQUdBc3RIVGtKQVE0VnpYcmwxaE1wblFzV05IQUVCNGVEaENRa0xRcmwwN1ljc2ZPenM3eko4L1h3Z3g5M3ZqalRmUXVuVnIvUFRUVDNqcHBaY3N6aFVYRnovVWErdmN1VE8yYjk4T1oyZG5kT3pZRVcrLy9iWndyckN3RUsxYnQ0YTl2VDJDZ29MdzQ0OC9ZdHUyYlFESzloY2VNR0FBZXZUb0lVeGZkbkp5d3J2dnZvczMzbmdEQnc4ZXhLRkRoM0R4NGtWY3VYTEZJZ1IyN05nUmJkdTJ0UWgzOTZ0cTZEZS8zMDVPVGhnL2ZqeWNuWjBCQUc1dWJ1alNwUXMwR2cxNjkrNHRUQkUzVjlCT1RVMjFtaW92azhuZzRlRmhVY2pMWkRMaHlwVXJTRWxKd2ZQUFA0L3g0OGRiVkFvSHltWUVkT2pRQWJkdTNVTEhqaDNSdjM5L0JBUUVWS24vNXNDczArblFzbVZMUkVSRVFLL1h3OXZiMitwYWMzL0YzaHU1WEk2MzNuckw2cmlucHlkZWVlVVZTS1ZTTkduU3BOeHR2cVJTcWRYMzdPMjMzN2I0b2Nic3Q5OSt3KzdkdTlHNmRXdUxxdTRBMEtkUEgxeS9mbDNZUDd0ZXZYcFcrMVFURVJFUkVUMnRKS1lIRjBMV0FOdWpOK09WQVJGL3VaM3M3R3k0dTd1TFRzVXRUMEpDQXR6ZDNSOXBxeVNUeWZUWTFpZ3JsVXE0dXJwV2VwMVdxOFhodzRmUnJsMjdjZ3RiUFNnbkp3Y1pHUm1pd2I4OGVYbDUwR2cwb3NHeE9seTdkdTBmS1d4VlVGQ0FvcUlpMUsxYlYvaGVQYzdQL1ZFZE8zWU1JU0VoRC9WMzRhLzR1LzRPVjRlVjN4eEFTdkpkL0dmNTBPcnVDdEhmYXRyRXNlalpweTk2aGZlcjdxNVVTcVZTd2Q3ZUhscXRGbHUzYmtXblRwM2c0K09Ed3NKQzRZZld1TGc0QkFVRlZmcmZ0dHpjWEdSbVpxSkZpeFovVy8rdVhMbUM1czJiQXloYnhoVWRIWTMyN2R0WGFYdEJnOEdBbUpnWU5HN2NHTDYrdmhWZWF6UWFrWnVieTdvU05ZaGVyOGZaczJmUnJsMDdxMlZWVzdkdVJWQlFVSldLaENZbUpzTER3OFBpc3k4cUtzTHExYXN4ZE9oUTFLMWJGL2Z1M2NNdnYveUMxMTkvWFhScG1jRmdnRWFqRWQzWnhHUXlZZG15WlFnSkNVR25UcDJRblowTk56YzMwU1dNUkUrN1ozYUVHWURGbE9HcWV0akNUZmQ3bktHcEttRVpLS3ZhM2JObno0ZHEyOFBEbzl5UjVQSlVOWXcvTHY5VUZXZ1hGeGZSRWVzbjNmMTdPUk1SUGNtS2lvb3dlL1pzakJ3NUVrMmFOTUhPblRzUkZCUUVoVUtCR1RObVlPSENoZkR3OE1EcTFhdlJwMCtmY3BkZG1WMitmQmtiTm16QXlwVXJBWlRONnNyT3pxN3dIaDhmSDlGQ2tnQnc0Y0lGTEZ1MkRLTkdqVUxuenAxaGEydUxpeGN2NHM2ZE81Z3laVXFscjg5a01tSGR1blVZTm15WVJXQStkKzRjbEVvbGxFb2w4dkx5a0pXVmhmVDBkR2cwR293ZE83YmNHVWYwOTlCcXRSZy9mbnlWcnYzbW0yL0tYYnFVbkp5TWxTdFhZdkxreVdqVnFwWEZ1U05IanNEQndhRktnWG5wMHFXSWlJaEFuejU5aEdNbWt3a1hMMTdFb0VHREFKUUY0b3NYTHdvN3RkelBhRFJpK3ZUcENBZ0lFTjBKUlNLUjROS2xTMmpVcUJFTUJnT1dMRm1DZXZYcVljS0VDVFhpLzJ1SS9rN1BkR0FtSWlLaW1zWEp5UWtEQnc3RVR6LzlKQ3lUa3NsazJMVnJGMXEzYm8wNmRlcmc5dTNiTUJnTW9uVWVIbVJyYTJzeDBuZnQyalY4KysyM29qK3FtMHdtWkdkbjQ5TlBQN1hhbHRGc3g0NGQ4UER3RUpadFNTUVNSRVJFNE50dnYwVjhmSHlsZlpMTDVaQklKRmFqZmxGUlViQzF0VVZnWUNEYzNkMFJGQlNFT25YcXdNdkx5K3FIV3ZyN0tSUUthTFZhOU9yVnE5d2ZKODZkTzRmZHUzZFhPQXBybnFuWXNtVkxxM05TcVZTMHNHcDUvWGx3VnRpRFFkYjhXQ3pnU3FWU05HL2VIQ2RPbkVCQlFZSG9kMGdta3duL0RCczJESXNYTDhhRkN4ZlFwazJiS3ZXUjZHbkJ3RXhFUkVRMVJrcEtDbXJWcW9XWFgzNFpOMjdjRUk0NU9UbkJ6YzBOeWNuSnVISGpCbHhjWE5Dd1ljTksyM3N3VE1qbGNqZzRPT0NMTDc2d3VsYW4wMkhNbURIbExsODVkKzRja3BPVE1XclVLSXRyMnJkdmorYk5tMlBObWpVSUNBZ1EzYXBScjlkRElwRUlnVWtpa2NCb05NSm9ORUl1bDhQR3hnYWRPM2ZHcTYrK1d1bHJvbitHUkNLQlFxRVFuY0lNUUJoVkxtOEUxbWcwNHRpeFkwTEJWTEgyeGU2dGJHbFhmSHc4dG03ZEtsenozWGZmUWFGUUNIVlZ6SStOUmlNR0Rod29CUDRPSFRyZzZOR2pPSHIwS1ByMjdRdVR5V1JSSkZVbWt3bHRCZ2NIWTlhc1dmRHo4NFBCWUtoeXNDZDZHakF3RXhFUkVRRHIvZDJmUk9mT25jT3BVNmNnazhsdzU4NGRBR1ZiOGRuYTJzSmdNS0NvcUFoWldWa29MQ3pFZSsrOUo5eG5NcG5RdW5WcllUZUwzMy8vSFFDUWxaVUZyVmFMTFZ1MlFLZlR3ZC9mSHlhVENYbDVlVmJQYlE0Z1lvcUxpeEVWRllXR0RSdWlVNmRPVnVmZmVlY2RZZHUvNmRPbld5MmRXckprQ1JJVEU0WEhrWkdSaUl5TVJJTUdEVEIvL254T2czMUM3TnExQzN2MzdoVTlWOWsyb0pjdVhVSitmajRhTjI2TURSczI0T0RCZ3hZQlZhdlZZdjM2OWRpd1lZTkZtMkZoWVhqOTlkZVJsWldGR3pkdVFLRlF3R0F3NFBidDJ6aCsvRGpxMXEyTEFRTUdRS1BSNE1jZmYwUm9hQ2c4UFQxUlVGQ0FOV3ZXb0h2Mzd2RHk4b0xCWUxEWUZhUkpreVo0NzczMzBLWk5HMXk0Y0FITGx5K0hSQ0tCVkNxRlJDS0JYcS9ISDMvOGdULysrTVBpM3cxOSsvWVYzZjJENkdsVkl3T3pyYTB0MUdwMXVldUhpT2pKcFZhcllXdHJXOTNkSUtJSHVIdDRJamNucDdxN1VhbEJnd1poMEtCQjJMbHpKM2J1M0ltU2toSU1HalFJVXFrVXp6Ly9QRXBMU3pGaHdnUU1IVHBVV0F2NjMvLytGMjNidGtYMzd0MkZkblE2SFV3bWs3QzFuMDZuZzFhcmhWUXFSV2xwS1diT25DbjYvT2F3Y2orVHlZU2ZmLzRaeGNYRm1EeDVzbWk0OWZEd3dJUUpFN0JreVJMTW56OGY3Ny8vUG9LQ2dvVHp3NGNQaDE2dng4MmJON0Y2OVdxOCtlYWJDQTRPRmdJVlIvU2VERys4OFFiQ3dzSkV6OFhFeEdETm1qWGwzcnQ3OTI0QVpTUEpZV0ZoNk5TcEUyUXlHVzdkdW9VZmYvd1JqbzZPa0VnazhQVDB4TWlSSXdHVXJVTTJiMk9ha1pHQlAvLzhVNWdlbnBDUWdKU1VGSXdmUHg2TkdqWEN2WHYzQUFETm1qVkR3NFlOaGJYNGpSbzFzdml1bWNubGNtRzB1MUdqUnBnMmJScmtjam1rVWlrT0hUcUVZOGVPb1h2MzdzSVBRRWFqRVFhREFiVnIxMzZVdDQ2b3hxcVJnZG5aeFJXRkJVclkyVDE4cFdvaXFsNkZCVW80dTFTdEtCMFJQVDcxZk9yalRrWjZkWGVqVWlhVENkdTJiY09mZi82SkNSTW1ZUEhpeGNqSXlNQ3VYYnNnbDh0UlhGd01nOEdBT25YcUNLTnBwYVdsOFBIeHNkamhZdWpRc2tyM0owK2V4UFhyMXpGa3lCQUFaV3RNSFIwZHNXTEZDZ0JsbzhvVEprekF4SWtUeXkwWXVXblRKcHc1Y3daRGhneXBzTEoxa3laTk1IMzZkQ3hmdmh4ZmZ2a2xRa05ERVJFUkFVZEhSMkhOOU1HREJ3RUF6czdPRnBXTnBWSXA5dXpaZ3lOSGpsaTFxOWZyOGNvcnIxaHRTMGwvdncwYk5tRFRwazJpNXlvYVlVNU1UTVMxYTllRXgvZFh0ejU1OGlRYU5teUkwdEpTQkFRRUlENCtIcTZ1cnFoVnE1WkZHKzNhdFJPbVU0OGJOdzdoNGVFVzRkM056UTFmZnZtbE1PWGZ3OE1EWDM3NXBWWEExV3ExeU1qSWdFS2hnRlFxaFllSEI1eWRuWVhLN2lhVENaR1JrUUFBZDNkM0JBUUVRS1BSY0tDS25sazFNakM3dUxpZ29LQUFYblVZbUlscW1nS2xFaTVWck9KT1JJOVBwNjdkc0dyRmNpUmVTVUN6NW8rK0k4US9TYS9YWTlteVpiaHg0d1ltVHB3b2JOUFVxRkVqUkVSRTRNQ0JBeWd1TGdaUU5oclhxbFVyR0F3R2xKU1VWTHBiUTFKU0VqWnQyb1MrZmZzQ0tCdHhObE9wVkRDWlRNS290RjZ2RjRxRmJkbXlCYnQyN1VLblRwMXcrdlJwL1BISEg1V09CcytjT1JOUlVWRzRmdjI2eFZwbmpVYURFeWRPQUFCdTNyeUpJMGVPWU9MRWlWQW9GTkRwZEFnSkNSR0tocDA3ZHc1SGpoekJ1SEhqb05QcG5waHRHNTkyNGVIaFFrRzNCNTA2ZFFyYnRtMnpPcTdSYUxCMjdWcDA2dFFKSjArZXREaG5OQnB4OHVSSmRPalFBWEZ4Y1FnTURFUmlZaUtPSGoxcVVRRmJqRjZ2UjJ4c0xMcDI3WXJKa3llanRMUzB3dXZuejUrUE9uWHFJRGMzRi9Qbnp4ZU96NWt6Qi83Ky9zTGo0OGVQSXpjM1Y1Z3A4Y3N2dnlBakl3UFRwazNqVEFkNkp0WEl3T3hWcHk1U1UyOVVkemVJNkJFVUZCU2dVVURsZTVFUzBlTVYyRGdJejdWcmovVlJQK0dEQ1pOUno2ZCs1VGM5Wm5LNUhBTUdESUNqb3lPOHZiM3grKysvbzFldlhtamN1REhhdEdrREx5OHZyRml4QXNIQndVaEpTUUVBS0pWS0FJQ1hsNWRvbS9uNStTZ3BLY0h5NWNzeFlNQUE2SFE2bEpTVVlNeVlNUmJYZmZYVlZ4YVBQL25rRXdRRUJLQkxseTRvS1NuQjBLRkRjZWJNR2FoVUt1VGw1V0hidG0zbzI3ZXZSWkE5YytZTUxsKytERDgvUDh5ZVBSdUZoWVVXUzFTT0hEa2lySk8ydDdkSFltSWk5dXpaZzFkZWVRVWFqUWErdnI1bzJyUXBBQ0F6TXhNeW1ld3ZiWGRKRDgvR3hxYlNvbDhQTXU5MS9OcHJyMWtGNXFOSGp5SXZMdzg5ZXZSQVhGd2NwRklwK3ZidGk2MWJ0Nkp6NTg1d2NuS3l1TjVrTWlFcEtRazZuUTRiTjI2RWw1Y1hRa0pDSUpWS0VSWVdobDY5ZWdFQVB2cm9JN3p6empzSURnNUdjbkl5VnF4WUlYelhQRDA5OGNVWFgrRHUzYnRZdW5TcHhZODJoWVdGK1BYWFh4RVNFb0tMRnk4Q0FOcTJiWXVZbUJoRVJVVUpVOFdKbmlVMU1qQzdlM2dnT3lzVHlkZVRFTmpZZWswR0VUMlpybCs3Q3NkYXRlQW1VaUdXaUtyZkt3TUhJU005SFVzWGZZSCtFWU1SMUxUWkV6ZWJ5MmcwSWljbkIzbDVlZGk3ZHk5Q1FrS1FscFlHb0N5WURCa3lCQjRlSGxpN2RpMU1KaE51Mzc0TkJ3Y0hlSGg0V0xSeDl1eFo3TnUzRDBsSlNiQzF0Y1VYWDN3QloyZG5IRHAwQ1BYcTFjUDA2ZE9GNnlkUG5veEpreWJCMTlkWFdQZnM3T3dNb0N4OHZQWFdXd0JnTWZvTEFOMjZkYlBZbmlvbEpVVW85aVdYeXkxR3ZiVmFMWGJzMklFdVhicmcwS0ZEcUZPbkRsNTQ0UVhzMnJVTEw3MzBFdFJxZGJsQmpSNGY4M0lBTWVWTnlYWjJkc2JNbVRPdFJtZVZTaVUyYjk2TUYxOTgwYUlJWEdob0tQYnYzNC92di84ZWt5Wk5FdTVMU0VqQTk5OS9qOExDUWdCQXo1NDlNWFRvVUtHNnVxMnRyY1gyVUE0T0RuQnhjUkhXUUp0SGpPVnlPZXJXclF1dFZpczhCc3JXUzBkR1JzSmtNdUhOTjk4VUFuTndjREFHRFJxRTMzLy9IUTBhTkVEUG5qMGY3azBqcXVGcVpHQUdnT1l0V3VMQXZqMXdkbkV0OTFkaklucHlaR2RsSVQzdE5rTERlbFYzVjRpb0hFNU96cGp5OFV6czNMNE5XemYvL284K1Y4OCtmZEVydk45RDM3ZGx5eFprWm1aQ285SEFhRFFpTVRFUmlZbUpLQ2twZ2EydExaWXVYUXFWU29YUzBsSWtKU1hoMnJWckNBZ0lzQ3JFdFhYclZuaDdlMlBvMEtIWXRtMmJFSUNMaTR2aDZ1b0taMmRuaXdCa2IyOHZyQ2sxVnhFdXo2MWJ0NkJRS0N4Q09sQTJldmRnZFd5enpaczNvNmlvQ0wxNjljS2hRNGNBbEUzL0RRNE9obHF0aGxhckZmcjRUNWsyY2V3LzJuNTFldFR2bTFhcmhZMk5qZkI1UDB6Ukw1MU9KK3pKL0dCWTFtcTErT2FiYjJCcmEydFZjZHJHeGdaang0N0Y1NTkvanBVclYyTFVxRkd3czdORHc0WU4wYWhSSTd6ODhzdFl1blFwdkx5OExMNkh4Y1hGeU16TUJGQTJFcDJmbjQvTXpFems1dVpXK2pwTkpoTisvUEZISkNZbVl1TEVpVmJmdGI1OSsrTHk1Y3ZZc0dFRDZ0ZXZMeFRVSTNvVzFOakFEQUF2OWV5TmcvdjJvS0d2SHdLRHhBdHhFRkgxdTM3dEtzTXlVUTBoazhueHlvQUloUFhxZy9UME5OeEpUNGRHby83Ym55Y2dzUEVqM2ZmeHh4OERBT2JObTRmZzRHQU1IandZQURCMzdsdzBhZElFRW9rRURnNE9hTnUyTGZiczJZUGJ0MjlialloSnBWTE1tREVEam82T1ZsTmswOUxTNE9ucGlXWExsdUh5NWN1UVNxV1F5V1JZdEdnUmdMSjFvNU1uVDBhclZxM0s3ZVBseTVmUnFGRWpxNUJVV0Zob01RSm9scHFhaWoxNzlxQkhqeDRXaGNsOGZYM2g2K3NyalBUZHZ5WFFQNkZubjc3L2FQdlY2VkcvYjdObXpVSmVYaDVzYkd4Z01wbXFWUFRydmZmZWc4RmdnTUZnd09yVnEwVkhsaGN1WElqczdHeE1uejVkdEppV3I2OHZ4b3daZzFXclZtSE9uRG40OU5OUDRlVGtoSWtUSjViYjF3TUhEaUFtSmdaQTJXanh1blhySUpGSXFyUmQzS3BWcTNEeTVFbEVSRVNnVFpzMlZ1Y2xFZ2xHalJxRk5XdldXQlNqSTNvVzFPakFEQUE5ZXZiR2xZVExPSE1xSHM3T3puQnhkWVd6aXlzcitSRlZJN1ZhamNJQ0pRcVVTaWdMbEtoVnk0bGhtYWlHc1hkd1FPT2dKbWo4QlA0Z2ZmcjBhZHk4ZVJPK3ZyNDRmLzQ4U2twS2NPZk9IVXlhTkVtNHBsZXZYbGl3WUFGc2JHelFwVXNYcXpiTTAxUWZsSlNVaFA3OSs2TzR1QmdSRVJIbzE4OXlWUEs5OTk2cmNHdTgxTlJVM0xoeEE4T0dEYk02VjFoWUtGcEYyOC9QRDUwN2Q4YkFnUU5GMjd4NjlTbzhQRHpLN2ZQZjVWRkdZSjkyVTZaTWdhMnRyVEJ0dWFpb0NIRnhjUlkvd3FoVUt1emR1eGRoWVdIQ1o2VFg2MUZjWEN4YUpDcy9QeCtscGFXWU9uVXFMbDI2aE1XTEYwTXVsNk93c0JDLy8vNDd0bTNiQnAxT2h5Ky8vQktUSjA5R1NVbEpsVDc3L3YzNzQ5VlhYd1VBakI0OUdtUEhqa1diTm0xdzllcFZxelg0RDNyMTFWZlJzR0ZEb2VpZCtUWGN2NFdhdTdzN0prK2VYR2svaUo0Mk5UNHdBMER6NEJiSXk4MUJkblkyVW03Y1FHR0JFaHFOcHJxN1JmVE1zclcxaGJPTEsxeGNYUkVRMEpocmxvbm9iOVdxVlN0TW5qd1ppWW1KV0w5K1BlN2R1d2RuWjJkY3VIQUJuVHQzaGx3dWg0Mk5EV1F5R1J3Y0hLRFJhS29VT0xLeXNxQlVLdEcwYVZOY3ZueTUzT3ZLbTQ2dDFXcng4ODgvdzlYVlZUU2tsemNsMnp4Nko4WmdNT0RvMGFOQ3NTOTZ2TzRmVGIxeTVRcCsrT0VIS0pWSytQdjdDMXM4eGNmSDQ5Q2hRNGlMaTBQdjNyMFJIaDRPaFVJaGJPLzBJSDkvZjd6NjZxdVF5V1J3ZEhTRW41OGZiR3hzOFAzMzN5TWtKQVRQUGZjY2REb2Q3T3pzL3RHaWJ2bjUrUUNBMk5oWURCa3l4R3JrV0tmVENVWG9pSjVsVDBWZ0JnQTNkdys0dVh0VWZpRVJFUkhWYUFxRlF0Z3k2dWpSbytqU3BRdTh2THl3YmRzMkJBUUU0TTZkTy9qNTU1L1J0V3RYSkNZbTRvc3Z2c0JISDMxa1VZRExUS3ZWQ2dFNEppYkdZci9tL1B4OHBLYW1XbHhmM3ZSV2pVYUQ3Nzc3RG1scGFaZzZkYXBWeGVUczdHeW9WS3BLdDdjeVA0ZjVlV0ppWWxCVVZJU09IVHRXcVIvMDkwdE5UY1cyYmR0dy92eDVlSHQ3NDRNUFBrQlEwUDhWbmUzWnN5ZGF0R2lCTFZ1MklEbzZHb2NQSDhiZ3dZUFJzV05IcXg5WHpKK2JlZVRaMjl0YnFLUXVsOHZoNmVsWjduN2ZaanFkRGxxdEZsS3AxT0s0VXFrVXZxOG1rd2wzNzk1RmFtb3Fzckt5ck5ySXpNekVEei84QUFEWXRXc1gwdFBUTVdUSUVJdHAvd3NYTHJUYUN4b29tMFVHZ0xNNTZabngxQVJtSWlJaWV2cGxaMmZqNHNXTE9IcjBLUEx6OC9IYWE2K2hXN2R1QU1xcStXN2N1QkVKQ1FsNDdiWFgwS2RQSDl5OWV4ZGZmZlVWUHYzMFV3d2VQRmdvMktSVUtyRisvWHBjdjM0ZFRrNU9TRTlQeDRFREIvREdHMjhBS0FzY2NYRnh3dnBoTTUxT1p6Rk4xV1F5NGRTcFU5aTBhUlB5OC9QeDNudnZXWXdLWHJ4NEVYRnhjYmgrL1Rwa01sbWx4WkxNSTNvR2d3RTNidHpBaGcwYlVMZHVYYXMxMHpxZHptS3ZhUHBucEtXbDRiUFBQb05Db1VCRVJBVEN3OE10dG1FeTgvYjJ4b2NmZm9qVTFGU3NYYnNXaHc4ZlJ2djI3YTErT0RFYWplWCsyR0UwR2kyK1cySXVYNzZNMzM3N0RUcWREbjUrZnNKeGc4R0ErUGg0WVdhRW01c2I5dS9mai8zNzl3dmZFL01hYTZWU2lhKy8vaHFscGFYbzNiczNjbk56Y2ViTUdWeTZkQW4xNjlkSGt5Wk40T0xpQWpzN082aFVLcWpWYXFqVmF1VGw1U0U5UFIxS3BSS0xGeTltWUtabkJnTXpFUkVSMVJnWkdSazRjdVFJdW5YcmhtN2R1bG1zSjc1NTh5WU1CZ1BtelpzbmpKUjVlWGxoM3J4NWlJcUtRa0JBZ0hDdGk0c0wwdFBUMGFCQkEvVHQyeGQxNnRTeENOOTZ2UjdoNGVHaWE1ak4yL0VBWld0YXQyN2RDaHNiRzN6eXlTY1dJUVlvSzk3MC9mZmZ3OS9mSDZOR2pTcTNTcmFaT1REcmREcDRlbm9pSkNRRWJkdTJ0Vm9McTlmckdaZ2Znd1lOR21EQ2hBa0lDQWl3MmhOWmpMKy9Qejc1NUJOb05CcXJzR3d3R0NyY0dxd3FQNEk0T2pxaW9LQUFnd2NQUnFOR2pZVGphclVhdlh2M0Z0WXczOCs4aHRuY3RsUXFoYjI5UFlZTUdZS1FrQkFBWlQ5RXhjWEZJUzB0RFRkdTNFQmhZU0ZLUzB1aDBXZ3NBcjVjTG9lL3Y3OW84VHFpcDVYRXhEazlSRVJWdHZLYkEwaEp2b3YvTEI5YTNWMGhvbitRUnFPQlRDWVRIVTE4a0ZLcGhLT2pvN0NGMEY5aG5rcnI3T3dNZTN2N3Y5d2VQVjNNLzl0ZTBiWm1WYUhWYXEwQ2ZYbk1JOU1QVGdFbmVsWndoSm1JaUlqb0FSVlZ3bjVRWmFQR0QwTWlrWWl1dFNZQy9ucFFOcXRxV0FZWWxJbjRONEN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VkdOWVBPbnB3QUFJQUJKUkVGVVZGQlFnS3RYcjZLa3BNVGllRzV1N2w5cU55OHZEd2NQSG9USlpLclM5ZW5wNmRCb05LTG5UQ1lUbGk5ZmptM2J0a0duMHoxVVAxYXNXSUZMbHk0OTFEMUVSUFQzWW1BbUlpS2lHdW5HalJ2NDZxdXZrSkdSSVJ4TFMwdkRSeDk5aEUyYk5qMXl1NWN2WDhiYXRXdXJGRlpWS2hXKy9QSkxMRisrSEhxOTN1cjhsU3RYY1A3OGVVUkhSNWNicWdFZ096c2JGeTVjd0sxYnR4QVRFd01BdUhyMUtnb0xDNUdUazRQWTJGaW9WQ3FrcEtUZ3dvVUxpSTJOeFlZTkd6Qjc5bXlrcGFVOThtc2xJcUtLeWF1N0EwUkVSRVJWbFpLU2dyUzBOSFRwMGdYT3pzNEFBSHQ3ZStIODNyMTc0ZS92ajRpSWlFcmJ5czNOeGExYnQ2eU9TeVFTQU1DQkF3ZUVFR3d5bVdBMEdxSFQ2ZEMrZlhzb0ZBcmh1VWVQSG8zbHk1Zmo1NTkveHFoUm95emEyck5uRCtyVnF3ZXBWSXBkdTNiaHRkZGVFKzNMK2ZQbjhmdnZ2MlBNbURGWXYzNDlYbnp4UmNoa01rZ2tFc1RIeDJQbnpwM3c5djUvN04xNWZGVFYvZi94MTJReVNTWjdBaUZBRmdnQmtUMFJFRVFRWkFkUlFOenFpdEphRkZ1eFVHdHJXMjIxTHFpb2lDQWdLRmFSaDFzUkZVU0VHRGJaREdqWUlTQ1FoQ3dzMmNna3MvNyt5Qy96WlppQkJBaUU1ZjE4UFBxUU9mZmVjejkzOUVIenpybm5uQ2I4NXovL0lURXhrY2pJU01MRHcrblVxUk5Iamh3aElTR2hGdCtlaUlpY0tRVm1FUkVSdVdSa1ptYXlZTUVDZXZYcTVRNnQvdjVWUDg0Y09uU0lOV3ZXRUJRVXhNU0pFejJ1Y3pnY1ZGUlU4T2FiYjdvRDlyWnQyNWd6Wnc3UjBkSHVrRnl0UVlNRzVPVGtNRy9lUE9EL0FyUFZhcVZ0MjdidWV3TjA2dFNKRVNOR2tKbVppZFZxZFIvTHpNd2tNek9UaVJNbllyZmJtVHAxS20zYnRxVmR1M1pleitYdjcwOUFRQUJKU1VuWTdYWUtDZ3JjZFM5ZnZweWJiNzZaaGcwYkF2RG9vNDhTR3h0N3p0K2xpSWpVVElGWlJFUkVMaGxtczVtZ29DRDgvRHhubGJsY0x1Yk1tVVBidG0wWk5td1l5NVl0bzIvZnZ1N3pLaW9xS0M4dngyUXl1YStwUHZidmYvK2JrSkFRai83MjdObkQwcVZMdWZQT080bU9qcTZ4cnB0dnZwbkJnd2U3dy9LUkkwZVlNMmNPcWFtcDdvRGNwMDhmcGt5Wnd2MzMzOC8xMTEvdmNiMmZueDhHZzRFR0RSb3djT0JBOXk4QnlzdkxhZGV1SGIxNjljTHBkSjdKVnlVaUluVkFnVmxFUkVRdUdYNStmaGlOUnEvMnp6Ly9uQU1IRHZEQ0N5OVFVVkhCNXMyYjhmUHo0K0dISC9ZSzE5Vjg5Vk90dUxpWTlldlgxK3JWYnFoNmpiczZMQjg5ZXBUSmt5Zmpjcm00Ly83N3NkdnQvUGpqajl4OTk5M1k3WGJlZmZkZGxpMWJ4blhYWFVlL2Z2MDg2c3ZMeTZOVnExWmtaMmRqdDlzNWR1d1lIVHAwSUNzcmkrVGs1RnJWSWlJaWRVZUJXVVJFUkM1cHYvNzZLNHNXTGVMZWUrK2xRWU1HUU5WcnkyKzk5UllHZzRHSEgzN1k2NVZyK0w4UlpsK0J1cnF0ZXFUWGw4V0xGL1BwcDUrNlI2MXZ1T0VHV3Jac3lRY2ZmQURBazA4K1NXUmtKQjk4OEFGcGFXazBhZEtFQng1NGdHYk5tdkhaWjU5UlhsN3VkZTlmZi8yVnBVdVhVbFJVUkhsNU9aczJiV0xIamgxRVJFVFFva1VMQU41NjZ5MlB1aHdPQjg4OTkxeXR2eThSRWFrOUJXWVJFUkc1cERWdjNweS8vZTF2dEd6WjB0MldrcExDYjM3ekd6NzY2Q1A2OWV2bmNleGs1ZVhsUFByb28vajcrN3NEYlBXV1VuLzcyOS9jNXprY0RuYzRqWStQcDF1M2JyUnUzWnFBZ0FCZWZQRkZqRVlqelpzM3AyM2J0dHh5eXkzRXg4ZnowVWNmOGNNUFAvQzczLzJPbGkxYnNuMzdkdnIwNlVPWExsMElEQXowcXVXNjY2N2p1dXV1NDdYWFh1UFlzV01NSHo2Y0ZpMWEwTGh4WThyS3lnRG8yN2N2WVdGaHpKOC9uNVNVRkpLU2t1cmtleFFSRVc4S3pDSWlJbkxKUzB4TVpNZU9IUjV0OGZIeGpCbzFDcnZkem80ZE96QVlETFJ1M2RwOTNPRndBQkFXRnNiamp6K095V1RDYURTeVljTUdsaTlmRGtDalJvMjQ1NTU3QUxEYjdkanRkdmZpVzlIUjBlNzV6UWFEQWJQWlRHeHNMT1BHalNNL1A1OUpreWF4ZCs5ZXhvMGJSK2ZPbmNuSXlPQ3R0OTdpd1FjZjVJWWJiampscytUbjU3TnQyemFNUmlPYk4yOW0zcng1dlBUU1MrNDV6Q2twS1VSSFI3Tmd3UUtTazVQcDBhTkhIWDJMSWlKeU1nVm1FUkVSdWVRVkZSWHg4c3N2RXhZV1JrQkFBSldWbFpTVmxSRWRIYzBQUC96QThlUEhzZGxzdlB2dXUrNXJyRmFyZTNYcWxKUVVvR3BrK2NNUFB5UTZPcHFqUjQrU25aMk4xV3FsWThlT05kWlEvZHEzMCtua25YZmVvYlMwbEtlZmZwckV4RVQyN05uRHJGbXphTjY4T1YyN2RqMXRQd3NXTEtCang0NWtaV1hScVZNbmNuSnkrT3l6ejdqNTVwc0JQQll1RXhHUjgwdUJXVVJFUkR3Y1BYcUVWVCtra1p1VFRkYWUzZWZsSGdNR0QyWGdrSnZxckwvcU9iMmpSNC9tbW11dVljMmFOY3lhTll2Ly9PYy9CQVVGTVgvK2ZOTFQwejJ1S1M4dkp6UTAxS010UFQyZHZMdzg3cnJyTGo3NjZDTjY5T2pCdSsrK3l6UFBQT09lSDEwVFB6OC9Ibi84Y1l4R0kyRmhZYXhidDQ3MzMzK2ZtSmdZSmt5WWdNbGtZc21TSlF3Y09OQnJidlhXclZ0WnUzWXRmLzNyWDVreVpRb0dnNEVSSTBZd2ZmcDBPblhxQkhqdU95MGlJdWVYQXJPSWlJaTRiVmkzbG9YLyt3eGNMcHJHeFROZzhORHpjcC9rbHEzcXREOWZpM3FkN09RRnRvNGNPVUpVVkpUN2MxNWVIdlBuejJmZ3dJSHUxNjV2di8xMjl1N2R5MnV2dmNaZi92SVhJaUlpVG51UHpNeE1XclZxUldSa0pObloyZnozdi85bHc0WU50R25UaG5IanhoRWNITXpNbVROWnUzWXROcHVOWWNPR2VWeS9hZE1tdW5YcnhsVlhYZVYrWmJ4TGx5Nk1IejhlZ0pDUWtOTXVSQ1lpSW5WTGYrT0tpSWdJVUJXV1A1bjNYMW9rdDJUMDc4WmVsQ09aMVF0dm5leFVXMGVkNk9SUW5adWJTNU1tVFFDb3JLeGsrdlRweE1URU1ITGtTTFp1M1FwQVVGQVFqei8rT1AvNXozOTQvdm5uZWV5eHgyaldySm5QL25mdTNNbkNoUXNaT1hJa25UdDM1dGxubjhYUHo0L2JicnVOb1VPSFlyZmIzV0Y1MEtCQkRCM3EvY3VJZSs2NWg0cUtDdmV6MnUxMkRBWURIVHQyNU91dnZ5WW1KcWJHNXhRUmticWp3Q3dpSWlJY1BYcUVoZi83akJiSkxYbmtqMC9VZHptblZGRlJRV1ZscFhzVjYyclZuNDhjT1VKMmRqYkhqaDBENE5DaFE1aE1KbzRmUCs1eHZzMW1JeXNyaTl0dnY1M1MwbEttVHAxS2ZuNCtmLy83MzczbUNEZHUzSmlubm5xS3laTW44KzkvLzVzYmI3eVJlKzY1eHlPQXUxd3V0bTNiUmxKU0VnTUdEQ0FnSUlCeDQ4YVJrSkJBdzRZTk9YejRNTys4OHc1WldWbmNmZmZkREJnd3dPTWVEb2NEbDh0RlRrNk91KzN1dSs4bU9qcWF2WHYzMHFCQkE3WnMyVUpDUXNLNWY0a2lJbEpyQ3N3aUlpTEN5aC9Td09WaTlPL0cxbmNwcHhVZkgwL3YzcjNkQWJOYTlaOC8vZlJUZDVBTkNBamdwWmRlQXFvQ2FVQkFnUHY4akl3TXJGWXJuVHAxNHVPUFB5WXJLNHNubm5pQytQaDRqLzZxVjZhT2k0dmptV2VlWWRxMGFjVEV4SGlFNVlNSEQxSmVYazZEQmcwWVAzNjgrejZwcWFrY08zYU1Eejc0Z0JVclZoQVdGc2FFQ1JObzM3NjkxM001blU3c2Rydlhmc291bHd1NzNjNkFBUVBZdVhNbmd3WU44bnBtRVJFNWZ4U1lSVVJFaE56c2d6U05pNzhvWDhNK1VlZk9uZW5jdVRPQSs5VmxwOVBwRHJaang0N2xtbXV1OGJwdTRjS0ZmUFhWVjBCVjBQem1tMjlvMmJJbE1URXhQUFRRUS9UdTNkdGp5Nm5xL2s1OC9UczhQSndubjN6U3ErOGpSNDY0dDZZS0R3L0g0WER3K2VlZnMydlhMdmJ1M1V0a1pDU2pSbzJpWDc5K0hxSDlSQU1IRG1UZ3dJRStqN2xjTGw1NjZTV2FObTNxWHMwYnFsNGpyNnlzUFBXWEpTSWk1MHlCV1VUa0NsUldXa3BwU1FrV1N6a1ZGZ3QydTcyK1M3cWkrUHY3RTJRT3htdzJFeDRlVGtoWVdIMlh4TjZzUGVkdGdhL3p4V0t4QUZXdlY5ZTBFRmFYTGwxbzNMZ3hVQldHTzNUb1FGSlNFbEQxNytQRXNGemRKK0ExWDlyWFhPbVVsQlJlZmZWVmR4ZzJHbzJFaG9ZU0VSSEJ1SEhqU0VsSndXZzBuc1VUVmlrdUxxYTR1TmpyTmZDS2lnckt5OHZQdWw4UkVhbVp3YVgzZVVSRWFtMzZXOHZZdTZlQVY5NzhUWDJYY3RaeWM3S3gyMndFbWMyWXpjRUVtYzNhMS9VQ3M5bHNWRmpLc1Znc1dNckxDUWdJcEVsY1hMM1c5T2ZIeDlYNVZrOVNkeHdPeHptRmJoRVJPVHNhWVJZUnVZSnMzN3FGaGcxamFCb1hYOStsWE5GTUpoTW1Vd1JoNFZWYkZCWGs1N0Y5eXhiYStKamJLZ0lvTEl1STFKT2E5MkFRRVpITHd2WXRtY1FuTmlNbU5yYStTNUdUTklwdFRIeGlBanUyYmEzdlVrUkVST1FFQ3N3aUlsZUEzSnhzR3NZMEl1d2ltQ3Nydm9XRlJ4RGRvQUdIVHRoV1NFUkVST3FYQXJPSXlHV3VyTFFVdTgybWtlVkxRS1BZeGxpdFZzckt5dXE3RkJFUkVVR0JXVVRrc2xkYVVrTFFSYjVWa1B3ZnM5bE1hVWx4ZlpjaElpSWlLRENMaUZ6MkxKWnl6T2JnK2k1RGFpa28yRXhGdWFXK3l4QVJFUkVVbUVWRUxuc1ZGb3RHbUM4aFpuTXdGb3YyMWhVUkVia1lLRENMaUZ6bTdIYTc5bG0raEpoTUp1eDJlMzJYSVNJaUlpZ3dpNGlJaUlpSWlQaWt3Q3dpY2diOGpWVi9iVnF0R2dFVUVSRVJ1ZHdwTUl1SW5JR0FBSDhBU2tzcjZya1NFUkVSRVRuZi9PdTdBQkdSUzBsQVlOVmZtNGR5aW1qUUlMU2VxN2w0L085Ly8yUDE2dFc4L1BMTEdJM0dXbDFqczltb3FEanpYenlFaElUZzUrZjkrOTZzckN5MmJ0MUt2Mzc5Q0FrSkFXRExsaTBZREFhTVJpTUdnOEZuZnkxYnR2UlpjMFpHQmphYnJkWjF0V3JWaXVqbzZGcWZMeUlpSWhjL0JXWVJrVE1RRVZHMTJ2VE83WWRvM3pHK25xdTVlSmhNSm5KemM5bThlVE9kTzNldTFUWHA2ZW5NbVRQbmpPODFhZElrNHVPOXYvdDkrL1l4Zi81OGV2YnM2UTdNYjcvOU5zWEZwOS9UZU1hTUdZU0ZoWG0xejVremgrUEhqeE1jZlBvdHVaeE9KOFhGeFV5WU1FR0JXVVJFNURLandDd2ljZ2I4VFZVamtaczM3V2ZZaUZRQ0E2K3N2MGJYcjEvdmN3Vm5wOU1Kd0tKRmk2aXNySFMzT3h3TzdIWTdRVUZCWEhmZGRSN1hWSy9jL2E5Ly9jc2pzQzVac29RbFM1WXdhZElrL1AzLzcvdGR0V29WWDN6eGhVZWJyLzVPUFA3Y2M4L2g1K2VIdjcrL2V4UjUvZnIxekpvMWl4WXRXbkRmZmZmNURNdlYvZlhzMlpNeFk4YWMrZ3NCRGg0OHlGLys4aGV0UkM0aUluSVp1ckorMGhNUnFTTVZGaHVyVit5aTc0QzI5VjNLQlRWOStuU01ScVBQVWRlR0RSdFNXRmpJL1BuekFYQzVYTmp0ZHV4Mk80MGJOL1lLek5VQk5pWW1oc2pJU0hkNzllaHdiR3lzUndpdERyYW5Dc3pWVG56MXVtSERoaDdITm03Y3lKdzVjN2orK3V0NStPR0hUeHR5RFFZRHk1Y3ZKejA5L2JUM2M3bGNYdmNWRVJHUnk0TUNzNGpJV1dqVHJpbHAzMjhqcFhNem9xTkQ2cnVjQzJybzBLSGNldXV0NTl6UDJRWk1YL09YYTJQdDJyVk1uVHFWRzIrOGtZY2VlcWpHKzd0Y0xxNi8vbnJ1dXV1dTA1NlhtNXZMQ3krOGdNUGhPS3U2UkVSRTVPS2x3Q3dpY2hadXUrdGFKciswbVBkbXB2UFlFd092dUZlelQxWmNYRXhBUUFCbXM5bWozVzYzbjNKRXVEcXd2dkRDQ3g0aHVIck84VC8rOFErUDgwdExTNzM2c052dGZQbmxsNWhNSnZidjN3L0EwcVZMOGZQem8xMjdkclJxMVFxQTc3Nzdqcmx6NXpKNDhHRHV1KysrV2oyVDFXcGw5ZXJWckYyNzlyVG5WWTh3bDVXVjFhcGZFUkVSdVhSYzJUL2hpWWljcGZCd00yUEc5dUh0TjVieXpsdkxHRE8yRDZHaGdmVmQxZ1Z4OGdpdnpXYmp5U2VmcEcvZnZ0eDU1NTBleC83eGozK1FrSkRBd3c4L2ZNcmdQR1RJRUk5WHZOZXVYY3U2ZGV1NDVaWmJQRmF2L3Zubm4vbmhoeDg4cm5VNEhLeGN1WktBZ0FES3k4c0JXTE5tRFU2bms4aklTSnhPSndzWExtVFRwazAwYTlhTTVPUmsxcXhaNDFWRHAwNmQzSytDVjN2NjZhZTlSbzAvL3Zoam5FNG45OXh6ajFjZlVWRlJQcDlQUkVSRUxsMEt6Q0lpWnlraE1acmZQdEtIOTJhdTRNMVh2K1UzOTExSGkrUkc5VjNXZVdjMEdpa3RMV1gzN3QxY2M4MDFtRXdtZXZUb3dlTEZpeGswYUpCN1BuSnBhU243OSs4bk9EajR0UE9PVTFOVFBlWXdIeng0RUlDdVhidDZ6REV1S2lyeXVqWXdNSkEzM25nRHFGcDFlOGFNR1R6enpEUHUrYzUvLy92ZjJidDNMd2FEZ2YzNzl6Tno1a3ljVGlkMnU1MkFnQUQzbnlkUG5reElTQWdIRHg3azExOS94V1F5K1h4bCsvRGh3K1RrNUxCLy8zNnYrYy9aMmRsWUxCWnNOaHVEQmcycTdkY3BJaUlpRnpFRlpoR1JjOUN5VlN6anhnL2d2Vm5wVEoreWpEWnRtM0pOMSthMFNHNUVlSVM1NWc0dU1YYTdIWlBKeEtlZmZzcktsU3VaUEhreVVWRlJEQjgrbk9YTGw3Tmd3UUpHang0TlFHWm1KZ0Q5K3ZYejJkZUZtUE03WnN3WXdzUERXYkprQ1lzWEwyYldyRmw4OTkxM2ZQVFJSN3o5OXR1c1hidVcyYk5udTE4bDM3bHpwM3NsN2xQTmxZNkppZUd6eno3emVjeHF0UklRRUtEQUxDSWljcGxRWUJZUk9VZE40eUo1K3RuaGJQcHBQK2xwMi9sb2J0VXJ2NEdCL2tSRUJoTWFHbFN2OVYzZnEyNWVGYTZvcU1EaGNCQVlHTWlvVWFOWXZYbzE4K2JOWTl5NGNVUkdSdEt6WjAvUzB0SVlPWElrRVJFUlpHUmtFQjRlenJYWFh1dXp2K3JBdkd2WExrSkRROTN0aFlXRkFHemZ2dDFqWkRvdkwrK01hMDVLU3NMbGNyRjU4MmF1dXVvcVRDWVRlL2Z1cFZHalJvU0VoRkJSVVFGQVVGRFZ2NlArL2Z2VHYzOS9vR3BPOHBFalIycDlyL2o0ZUk5WHlPdkNqS2x2MW1sL05UbDJ0UGJQS3lJaWNpVlFZQllScVNPcG5adVIycmtaeFVYbFpQNThrSUtDVWtwTExKUWZ0OVozYVhXaWVsR3IwTkJRSWlJaUdERmlCQjkvL0RHREJ3OG1PVG1aL3YzN2s1YVd4cElsUzdqMTFsdlp2SGt6ZmZyME9lWHIyTlg3TlUrZE90V2p2VHBJdi9ycXF4N3QxWHM5bjZtTkd6ZVNuWjNOSTQ4OGdzdmxZdnYyN1hUczJORmRnOEZnSUREUWUvNzU1czJibVRadG1zOWpKOWRsczltWU1XUEdLZmQwUGx0N2R1K3EwLzVxY3ZRTWZrRWdJaUp5SlZCZ0ZoR3BZeEdSd2ZUczNicSt5M0Q3WlZOR25mUlRQY0xib0VFREFBWU9ITWlpUll2NDMvLyt4OFNKRTBsS1N1SysrKzZqWjgrZVpHUmtVRjVlVHA4K2ZVN1pYMmxwS1FhRGdUbHo1bmlFNnM4Kys0d3Z2dmlDMmJObmU4d1RYckprQ1hQbnpxMVZyWHYzN2lVL1A1KzJiZHN5ZCs1Y0VoSVN1UDc2NjltMWF4ZEZSVVdrcHFZQ1ZhUG1KNi9zWFMwZ0lBQ29DdlFuTHdoMm9uWHIxdkhtbTIvV3VELzAyWGpsemJmcnZNOVQrZlBqNDBodWRkVUZ1NStJaU1pbFFJRlpSRVJxcFhveHJrYU5xaFkyQ3d3TVpPalFvWHo4OGNjY1BIaVFoSVFFaGd3WkFzQ0tGU3RvMWFvVjhmSHhwK3p2MEtGRHhNVEUxRm5RckI2QmZ2NzU1emw0OENDOWUvZm0yMisvNWZqeDR6ejU1SlA0K2ZueHpUZmZFQm9heWpYWFhBTlVqVEJYdjQ1OU1ydmREc0JqanoxV3EvdHFIMllSRVpITGp3S3ppSWpVeXI1OSs0aUtpdktZYjl5L2YzK0NnNE9KaTR0enR4MCtmSmpObXpjemR1elkwL2EzWThjTzJyZHZmMDQxSFQ5K25JMGJON0orL1hwKytlVVhUQ1lUelpzM1orVElrWHp3d1FjY1AzNmNDUk1ta0ppWXlNOC8vOHpHalJzWk5XcVVlK1Q2ZENQTW5UdDNadXJVcVpTV2xycGZ0VDV3NEFDVEprM2lpU2VlSURrNW1jTENRaUlpSWdnSUNQRFlHa3RFUkVRdUR3ck1JaUpTSTZmVFNXWm1KcTFiZTc1cWJqYWJ2VmJCWHJKa0NTRWhJWFRyMXUyVS9lM2V2WnRqeDQ2UmtwSnl5bk5jTGxlTmRkbHNOajc0NEFPQ2c0TzU4ODQ3dWZIR0c5MnZUeDgrZkpnMmJkcVFuSnpNd1lNSG1UWnRHakV4TVF3Yk5zeDlmV1ZsNVNrRGMyQmdJTnUzYjJmNjlPa01IVHFVNGNPSHU3ZTJDZzhQSnlvcWl0ZGVlNDJpb2lKdXVlVVcrdmJ0ZThxVnRVVkVST1RTcE1Bc0lpSTEycng1TThYRnhhU21wckppeFFyM0N0YStBdUtxVmF1SWlJamd3dzgvQktwZWJiYlpiUHp1ZDc5emord3VYcnlZb0tBZ09uZnU3SFY5OWF2TjFmOHNLQ2hneDQ0ZHJGKy9Ib1BCNERHU0d4a1p5ZC8vL25jU0VoSzhYdTJ1RHNhclZxM2kvZmZmeCtWeThjUVRUeEFRRUlETDVlTDQ4ZU5rWldYUnJGa3pyeG9PSHo3TXZIbnpXTHQyTFUyYU5IRy9XbjVpaURjWUROeDIyMjBzV0xDQXVYUG5zbkRoUWthTUdFSGZ2bjNyZkxWc0VSRVJxUjhLekNJaWNsb3VsNHRQUHZtRW9LQWd1blRwd29JRkM4akl5TUJrTXZrTXpDRWhJZGp0ZGpadDJnUlVqUUpiclZiR2pCa0RWSTB1cjEyN2xpRkRocmdYMWpxUjNXN0hZREJndFZveG04MllUQ2JlZWVjZERBWURnd1lOOHBwem5KU1VkTXJhWjh5WVFYcDZPdEhSMFV5WU1JSG16WnR6L1BoeC92akhQMkt4V0FDNDZhYWJQSzdKejgvbnlTZWZCT0MyMjI3amxsdHV3V0t4OE5KTEw3bEhtS3RYems1TlRTVTFOWlhNekV6bXpwM0wvUG56NmRxMUs1R1JrYlg2YmtWRVJPVGlwc0FzSWlLblpUQVl1T3V1dTlpN2R5OGhJU0hjYzg4OTNIUFBQV2ZkWDh1V0xaazRjU0xObXpmM2VmemsvcU9pb25qcXFhZG8zcnc1NGVIaFozU3Z2bjM3WXJQWmVPQ0JCOXp6a0VOQ1FoZ3dZQUJIamh5aGZmdjIzSERERFI3WHhNYkdjdSs5OTlLcFV5ZjNBbWRoWVdIWWJEYU9IejlPdjM3OVNFaEk4TGltUTRjT3ZQRENDMlJsWlNrc2k0aUlYRVlVbUVWRXBFWXBLU21ublc5OEpnd0dnM3VWNnRxcTNqZjVUTFZxMVlwV3JWcDV0ZDkxMTEybnZXN0FnQUZlYmYvNHh6OU9lMDFBUUFCdDJyUTVzd0pGUkVUa29xYlZTVVJFUkVSRVJFUjhVR0FXRVJFUkVSRVI4VUdCV1VSRVJFUkVSTVFIQldZUkVSRVJFUkVSSHhTWVJVUXVjLzcrL3Roc3R2b3VRMnJKWnJONTdTa3RJaUlpOVVPQldVVGtNaGRrRHFiQ1VsN2ZaVWd0V1N6bG1NM0I5VjJHaUlpSW9NQXNJbkxaTTV2TldDeVcraTVEYXNsU1hvNDVXSUZaUkVUa1lxREFMQ0p5bVFzTEQ4ZFNyaEhtUzBXRnhVSllSSGg5bHlFaUlpSW9NSXVJWFBaQ3c4SUlDQWlrSUQrdnZrdVJHaFRrNVJFUUdFaElTR2g5bHlJaUlpS0FWaFVSRWJrQ05JbUxZOGZXTFpqTndZU0ZhL1R5WWxSU1hNeXhvMGRvM2JaZGZaZHl5WEc1WExoY0x2ejh2TWNCZHU3Y1NWUlVGSTBhTmFwMVgrbnA2WmhNSmd3R2c5ZHh1OTFPYW1vcVlXRmhOZloxNk5BaDB0UFRHVGx5SklHQmdiVzZ2NGlJWEZ3VW1FVkVyaEJYdDJ2UGptMWJpVzdRZ0VheGpldTdIRGxCUVY2ZXd2SVpPbmJzR0wvKytpdTdkKzltdzRZTmRPL2VuVkdqUm5tZDk4WWJiekJ3NEVCR2poenAwZjdpaXkveTY2Ky9ZalFhZ2FxZ2JMUFptRHg1TWovODhBTTJtNDNjM0Z4YXRtd0p3SUVEQndnTEN5TWtKSVNXTFZ2V0tqQWZPM2FNSlV1V2tKaVlTSThlUFdvOHY2U2toRC8vK2MrMWVYeTMyMjY3alFFREJwelJOU0lpVW5zS3pDSWlWNUNyMjdialVFNE8rMy9kaHpuSVRGQ3dHYk01R0pQSlZOK2xYVkZzTmhzV1N6bVc4bklzNVJZQ2d3SVZsbXZwODg4L0p6MDluZExTVWdDYU4yOU8zNzU5YWRHaUJRQS8vUEFEZHJ1ZC92MzdBMkEwR3QyaCtFVDMzbnN2ZHJ1ZFR6NzVCSlBKeEtoUm83RFpiSVNFaFBEc3M4K3lZOGNPWG43NVpaNTY2aW1NUmlQLy9PYy91ZTY2NnhneVpJaFhYNVdWbGV6ZnY5K3IzV2cwWWpLWlNFOVBwMkhEaHU1MnU5Mk8zVzZuY2VQR0hpUGZmbjUrV0sxVzdydnZQcTY2NmlwMysrdXZ2MDdidG0wWk5HaVFSLy8vK01jL3p1U3JFeEdSczZEQUxDSnloV2tTRjhmeHNsSktTa280VWxDSXhWS08zVzZ2NzdLdUtQNysvcGpOd1ppRGc0bHAxSWlRVU0xWnJxMmVQWHZTckZremtwS1NlUG5sbDBsTlRmVUlzUWFEZ1huejVoRVpHVW1YTGwxTzJVOUNRZ0l1bDR1Y25CeHV1KzAybWpWcmR0WTE1ZWZuOCtLTEx4SWVIdTcxV25oSVNBZ0ZCUVZNbno3ZDNlWndPSEE0SEl3WU1jSmpkTGc2MkVkSFJ4TWZIKy9SSGhJUzR0RjI4alVpSW5KK0tEQ0xpRnlCUWtMRENBbXQrWlZTa1l0TmJHd3NzYkd4cHp6ZXUzZHZjbk56bVRsekpqRXhNYWZ0S3ljbmg5TFNVanAwNkZBbnRmMzFyMytsY2VPem4rN2dhODcwK2JoR1JFUnFUNEZaUkVSRWlJeUs1dWpSSS9WZFJvMDJidHlJbjU4Zi92NytXSzFXOHZQenljek14RzYzazVLU2dzRmc0STQ3N3NCaXNSQVVGSFRhdmxhdVhFbHNiQ3grZm40VUZ4ZGpNQmdJUDRkRjhVNE9yMFZGUlpTV2xwS1FrT0RSWGx4Y1RFUkV4Q243bVRadG1rZGZWcXVWNzcvL25yUzB0TE91VFVSRXpvNENzNGlJaUJBWEg4K2huSno2THFORzc3Ly9QZzZIQTVQSlJHbHBLVC85OUJPWm1ablliRFplZWVVVkZpMWF4SzIzM3NwRER6MTAybjRLQ3d0SlMwdkRack14ZnZ4NG9Hb084ZXpaczJ1c3dlVnkrUnpaUGZsMTdFOCsrWVNjbkJ5ZWZmWlo5L2tXaTRVSkV5YlF2MzkvN3JyckxwLzlQL0RBQTdScDA4YjkrY1VYWDZSOSsvYmNmUFBOSHVkTm1EQ2h4bHBGUk9UY0tEQ0xpSWdJN1RwMDRwTjUvMlhsRDh2cDFhZHZmWmR6U2xPblRnVmc3OTY5UFBmY2N3d2RPcFFiYjd5UnNMQXc4dlB6V2JWcUZRY09IT0NQZi93akFRRUJQdnVvckt4azJyUnAyR3cyT25Ub3dLT1BQa3BHUmdaejU4NGxLeXVMRjE1NHdSMStIMzMwVWFCcW9iYlBQLytjTDc3NGdxU2tKUDcydDc5NTlldHdPUGp2Zi8vTGdBRURhTnk0TWNPR0RlUHZmLzg3NjlhdG8zdjM3Z0RzM3IwYmg4UGhjODYweStVQ3F1WTlSMGRIdTlzTkJnT0JnWUVlYlNJaWNtRjRiMWdvSWlJaVY1eXUzYnJUSXJrbDMzMjdpS3pkdStxN25CcjkrT09QQUZSVVZQRFBmLzZUSDMvOGtkallXUDc4NXorVGxaWEZXMis5aGNQaDhIbnRzbVhMeU0zTnBVT0hEaGdNQm9LQ2dqQ1pUQmlOUmhvMWFzVHZmdmM3Qmc4ZWpNRmc0UGUvL3oyLy8vM3ZhZENnQWQyN2QrZmhoeC8yR3VtdHJLd0VJQ2dvaUYyN2RqRnYzandBbWpadFN0ZXVYZm55eXkvZFlmam5uMzhtTkRTVXJsMjdldFhsZERycjdQc1JFWkc2b1JGbUVSRVJBV0QwNzhZeWZjcnJ2RFAxVFhyMXZwSDJIVHZSb21XcitpN0xpOFZpWWRXcVZVQlZTTzNYcngrelo4OG1MQ3lNOXUzYjgvRERENU9XbHVZUm1PMTJPd1VGQlRSdDJwVCsvZnVUa0pCQVptWW0rZm41SG4ySGhZWFJ2WHQzMHRMU0NBNE81cHBycmdGZ3dZSUZ4TVhGK1F5NlpXVmxBSVNHaG5MdnZmZnkwa3N2c1duVEpsSlRVK25Ycng4dnZ2Z2lHemR1cEd2WHJtemF0SW5ycjc4ZWYzL3ZIOEZzTmh1Z09jd2lJaGNUQldZUkVSRUJ3R3cyODhnZm4rQzd4ZCt3TWoyTmxlbm5MNkFOR0R5VWdVTnVPcXRyRnkxYVJJTUdEYkJhclFEY2ROTk41T1RrRUJaV3RmSjcrL2J0aVlpSVlNMmFOVml0VnBZdVhjckNoUXNKREF6azdiZmZKaUFnZ0E0ZE9wQ1ptWG5LZStUbjU5T2dRWU5hMVZOY1hFeFlXQmorL3Y2MGJ0MmFUcDA2OGNVWFg1Q1Nrc0pWVjExRmNuSXk1ZVhsN05xMWkyUEhqbkhERFRmNDdPZjQ4ZU1BakI0OW1zVEVSSGU3OW1FV0Vhay9Dc3dpSWlMaVpqYWJHWDdyYlF3Y2NoTzUyUWZKMnJQN3ZOd24rU3hIcmc4ZE9zUzMzMzdMbURGaitPS0xMNENxT2I3ZHVuWGoyMisvNWNDQkF4dzZkQWlYeTBWa1pDUU9oNE1XTFZvd2VQQmdqeEJhcmFTa2hJeU1EUGJ0MitmUnZtVUhibDh2QUFBZ0FFbEVRVlRMbGxydnpaeVRrK094MWRYdzRjUDU5Ny8vemFaTm03am1tbXQ0K3Vtbk1SZ012UC8rKzdSczJaS21UWnY2N0tld3NCQ29DdnducnRaOXVuMllSVVRrL0ZKZ0ZoRVJFUzltczVua1ZsZVIzT3FxK2k3RnpXcTE4dmJiYjlPa1NSTzZkZXZtRHN4UU5ZLzQwS0ZEcEtTazhKdmYvSWJtelpzVEdocktZNDg5Um5KeXNzZXEwOVZjTGhmNzkrOW54b3dadUZ3dWpFWWpBSGw1ZWVUazVEQnc0TUJhMVhYZ3dBR1AvWmVUa3BMbzNiczNJU0VoUUZXZ3I2aW9ZUDM2OWR4MzMzMm43R2ZYcmwzRXhNU2MwOVpXSWlKU3R4U1lSVVJFNUpKZ3Q5c3hHQXlNSGozYWExdW5idDI2MGExYnR6UHF6K2wwMHFGREI1NTQ0Z2syYk5qQWpCa3pBUGowMDA4eG1VeDA3dHk1eGo2T0h6L09uajE3M0hPZHE0MGVQZHJqODhxVksvSDM5L2M1QnhxcXd2dkdqUnZwMUttVHoyT25hdk8xdlpXSWlOUWRCV1lSRVJHNUpBUUhCL1BQZi80VGs4bFVKLzFWTDdJRmNOVlZWL0dIUC95QkZTdFdrSkdSd2VEQmc5MGp4T0E3dEFKczJMQUJwOU5KeDQ0ZCtmcnJyM0U2bmU2UjZoTXRYNzZjNk9ob2xpeFpBbFNGLzlqWVdQZDJVei85OUJPRmhZWDA2TkhENjFxbjArbXhnTm1TSlVzNGNPQUFBQkVSRVdmeDVDSWlVbHNLekNJaUluTEpPREVzTzUzT1V3YlphamFielNNWW55ZzFOZFY5TENJaWdzaklTTjU4ODAwYU5XckVpQkVqdlBvNWVkc251OTNPZ2dVTGFOYXNHVTJhTkdIRmloVllyVmFNUnFQWHlLL0JZS0Nzckl5MHREUmNMcGQ3RCtqcXdKeWVuazZyVnExSVNrcnlxck5GaXhZMGJOalEvYm1nb0lDdFc3ZlN2MzkvT25ic2VOcm5GeEdSYzZQQUxDSWlJcGVrMDRYaGFnNkg0N1NCK1VUTm1qWGp2dnZ1NDZxcnJpSXdNTkRqbU4xdTkrckgzOStmTysrOGs2Q2dJQUFtVFpwMHBvL2c5cWMvL1ltU2toS2Z4OGFORytmeCtlNjc3ejd0WEdnUkVhazdCbGROdjVvVkVSRzM3eFpuc3ZUYkxienk1bS9xdXhRUkVSRVJPYy84NnJzQUVSRVJFUkVSa1l1UkFyT0lpSWlJaUlpSUR3ck1JaUlpSWlJaUlqNG9NSXVJaUlpSWlJajRvTUFzSWlJaUlpSWk0b01DczRpSWlJaUlpSWdQQ3N3aUlpSWlJaUlpUGlnd2k0aUlpSWlJaVBpZ3dDd2lJaUlpSWlMaWd3S3ppSWlJaUlpSWlBOEt6Q0lpSWlJaUlpSStLRENMaUlpSWlJaUkrS0RBTENJaUlpSWlJdUtEQXJPSWlJaUlpSWlJRHdyTUlpSWlJaUlpSWo0b01JdUlpSWlJaUlqNG9NQXNJaUlpSWlJaTRvTUNzNGlJaUlpSWlJZ1BDc3dpSWlJaUlpSWlQaWd3aTRpSWlJaUlpUGlnd0N3aUlpSWlJaUxpZ3dLemlJaUlpSWlJaUE4S3pDSWlJaUlpSWlJK0tEQ0xpSWlJaUlpSStLREFMQ0lpSWlJaUl1S0RBck9JaUlpSWlJaUlEd3JNSWlJaUlpSWlJajRvTUl1SWlJaUlpSWo0b01Bc0lpSWlJaUlpNG9NQ3M0aUlpSWlJaUlnUENzd2lJaUlpSWlJaVBpZ3dpNGlJaUlpSWlQaWd3Q3dpSWlJaUlpTGlnd0t6aUlpSWlJaUlpQThLekNJaUlpSWlJaUkrS0RDTGlJaUlpSWlJK0tEQUxDSWlJaUlpSXVLREFyT0lpSWlJaUlpSUR3ck1JaUlpSWlJaUlqNG9NSXVJaUlpSWlJajRvTUFzSWlJaUlpSWk0b01DczRpSWlJaUlpSWdQQ3N3aUlpSWlJaUlpUGlnd2k0aUlpSWlJaVBpZ3dDd2lJaUlpSWlMaWd3S3ppSWlJaUlpSWlBOEt6Q0lpSWlJaUlpSStLRENMaUlpSWlJaUkrS0RBTENJaUlpSWlJdUtEQXJPSWlJaUlpSWlJRHdyTUlpSWlJaUlpSWo0b01JdUlpSWlJaUlqNG9NQXNJaUlpSWlJaTRvTUNzNGlJaUlpSWlJZ1BDc3dpSWlKeXhYTTRITXllUFp1c3JDeVA5bzgrK29qMTY5Y0RZTGZiS1NvcU9tMC9oWVdGWkdabTRuSzVQTnAzNzk3TnpwMDc2N1pvRVJFNTd4U1lSVVJFNUlxM1o4OGVWcTFheFMrLy9PTFJ2bkhqUm5lSWZ1Kzk5NWc2ZGFwWEdENVJSa1lHTTJiTXdHQXdlTFJ2MkxDQkR6NzRvTzRMRnhHUjgwcUJXVVJFUks1NDY5ZXZKeWdvaU1HREIzdTBHNDFHZ29LQ0FCZzhlREQ3OSs5bndZSUZIdWNVRmhheVpjc1d0bS9menVIRGh6R1pUR3pidG8yREJ3OVNXRmpJamgwN0tDMHR4ZVZ5c1dIREJ0YXVYY3ZxMWFzNWZ2ejRCWHMrRVJFNU8vNzFYWUNJaUloSWZTb3JLMlBWcWxWMDc5NGRzOW5zY2N4Z01PRHZYL1hqVWtKQ0FxTkdqU0loSWNIam5Nek1UQllzV0lDL3Z6K1ZsWlZVVkZRd2E5WXN1blRwUWx4Y0hHbHBhWlNWbFZGWldjbktsU3NwTFMzbDExOS9aZkxreVlTRWhGeXc1eFFSa1RPbndDd2lJaUpYdEdYTGxtRzFXcjJDTUZRRjVoTmZyejU1QkJxZ2I5Kys5TzNiRjREdnYvK2VaY3VXOGR4enoxRmVYazU0ZURnOWUvWms3dHk1VkZSVU1HN2NPTkxUMDVrN2R5NFJFUkhuNzZGRVJLUk9LRENMaUlqSUZhdTB0SlJ2di8zVy9mbjU1NThuTnpjWFA3K3FXV3ZsNWVWODlkVlhIdWNBV0sxV25ubm1HZUxpNG5BNEhCUVVGSkNkblUxbVppYUZoWVdNR3plT1cyKzlsZGpZV0Q3NjZDT2NUaWRkdTNZRm9LS2lncENRRVBjOVJFVGs0cVhBTENJaUlsZXNUei85RkQ4L1B3SURBd0c0OTk1N2NUZ2M3akQ3L1BQUDA2OWZQN0t6czdIYjdkeCsrKzBBMkd3MkdqWnNDTUNrU1pQWXMyY1BMVnEwd0dReUVSVVZ4YlBQUGt0SVNBZ3VsNHNkTzNhd1pNa1NObS9lVEljT0hRZ0lDTURoY0FEZ2REb1ZuRVZFTG1JS3pDSWlJbkpGMnJScEV5dFhybVQwNk5GODhjVVhBRFJ2M3R4OXZMUzBGS2ZUU1hKeU1zZU9IY05tczVHVWxPVFZ6OWl4WXdrS0NzSnNOcnRmeWE2ZW01eWJtOHVxVmF0SVNVa2hLaW9LaDhOQlRFd01Gb3VGZ29JQ1pzK2V6VTAzM1VUSGpoMHZ6RU9MaU1nWlVXQVdFUkdSSzFKWldSa2RPM2FrZCsvZTdzQjhva09IRGdFUUhSMTkybjZpb3FJNGN1UUlhOWV1SlNNand6MWl2SERoUWhZdVhFaEtTZ3BqeDQ1MUx4NW10OXVKakl6azNYZmZaYytlUFZSV1Z0YnhrNG1JU0YxUllCWVJFWkVyVXE5ZXZlamV2ZnNwaisvYnR3K0FCZzBhMU5oWGVIZzRuM3p5Q2RIUjBkeDg4ODBBREJ3NGtJS0NBdTY4ODA1M1dBYnc5L2RuM0xoeFRKa3loWWlJQ0RwMTZuU09UeUlpSXVlTEFyT0lpSWljVjdrNTJhejhJWTFqUjQrUXRXZjNlYm5IMk1jZUo3blZWV2Q4bmNsa091V3h6TXhNR2pkdVRIaDRlSTM5NU9ibU1uNzhlUGVyMk5uWjJiaGNMbGF2WGsxb2FDZzllL2IwT0Q4b0tJam5uMytlZ0lBQUFnSUN6cmh1RVJHNU1CU1lSVVJFNUx4Wit1MGl2bHY4RFpGUjBVUkhSek5nOE5EemNwK29Xb3dDbjRtaW9pSzJiZHRHdjM3OWFuWCtuRGx6T0hqd29FY0FkN2xjQUtTbHBaR1dsdWJSYnJQWm1EQmhBdTNidDYvVHVrVkVwRzRwTUl1SWlNaDU4ZVVYbjdFcVBZMmV2VzlrNEpDYk1Kdk45VjFTclMxYXRBaVh5M1hLMTZXenM3T0pqNDkzZjM3MjJXYzk5bXNHbURWckZ0dTJiZVBWVjEvRmFEUzYyN2R0MjhZcnI3eENaR1RrK1NsZVJFVHFqUFl4RUJFUmtUcVh0WHVYT3l3UHYvVzJTeW9zNzl1M2oyWExscEdZbUVpN2R1MThudlArKysvejhzc3Z1eitmSEphLy92cHIxcXhadzUxMzN1a1JsZ0VPSHo0TVFFeE1UQjFYTGlJaWRVMGp6Q0lpSWxMbnFsL0RIbjdyYmZWZFNxMVV2ejZkbjUvUGxDbFRjRHFkakJ3NTBoMkVBd01EMmJWckZ4czJiS0Nzckl5OWUvY3ljT0JBano0cUtpckl5TWhnMmJKbDdOdTNqenZ1dU1POXFKakw1Y0pnTUdDejJWaS9majJOR3pkMjcvMHNJaUlYTHdWbUVSRVJxWE43cy9hY3Qvbks1NFBUNmNUaGNEQm56aHlLaW9ybzFxMGJLU2twN3VNOWUvWms1ODZkZlBqaGh4Z01CbHEzYnMyUUlVTUF5TXZMWTlhc1dSdzRjQUNuMDhtMTExN0xRdzg5UkZ4Y25QdjZ6WnMzOC9iYmIrTndPQUM0OTk1N0wrd0Rpb2pJV1ZGZ0ZoRzVBcFdWbGxKYVVvTEZVazZGeFlMZGJxL3ZrdVFjK1B2N0UyUU94bXcyRXg0ZVRraFlXTDNXYy9Ub0VRQ2lvdXQySWE3enlXYXpZYlBaR0RkdUhMTm56MmJNbURFZXgxdTJiTW1MTDc3bzg5ckdqUnZUdFd0WHJyLytlcnAwNmVKelZlM1UxRlJHalJwRlZGUVVTVWxKeE1iR25wZm5FQkdSdXFYQUxDSnloY25OeWNadXN4RmtOaFBUS0pZZ3MvbTBXK3ZJeGM5bXMxRmhLY2Rpc1hENGNDRWxKU1UwT1dGMDgwSTdkcVFxTUVkSFI5ZGJEV2RxeG93WjdqOC84Y1FUWjN6OTRNR0RhenluZWtSYVJFUXVIUXJNSWlKWGtPMWJ0OUN3WVF4TjQrSnJQbGt1R1NhVENaTXBnckR3Q0FBSzh2UFl2bVVMYmJSbGtZaUl5RG5SS3RraUlsZUk3VnN5aVU5c1JveGVCYjNzTllwdFRIeGlBanUyYmEzdlVrUkVSQzVwQ3N3aUlsZUEzSnhzR3NZMElxeWU1N2JLaFJNV0hrRjBnd1ljeXNtcDcxSkVSRVF1V1FyTUlpS1h1YkxTVXV3Mm0wYVdyMENOWWh0anRWb3BLeXVyNzFKRVJFUXVTUXJNSWlLWHVkS1NFb0xNNXZvdVErcUoyV3ltdEtTNHZzc1FFUkc1SkNrd2k0aGM1aXlXY3N6bTRQb3VRK3BKVUxDWmluSkxmWmNoSWlKeVNWSmdGaEc1ekZWWUxCcGh2b0taemNGWUxPWDFYWWFJaU1nbFNZRlpST1F5WjdmYnRjL3lGY3hrTW1HMzIrdTdEQkVSa1V1U0FyT0lpSWlJaUlpSUR3ck1JaUpuSUREUUh3Q3JWU04ySWlJaUlwYzdCV1lSa1RNUUdob0VRR2xwUlQxWElwZUxrcElTU2t0TDY3c01FUkVSOFVHQldVVGtESVNHVlFYbVF6bEY5VnhKL1RsOCtEQWJOMjdFNVhKNXRLOWF0WW9kTzNhNFA1OTgvRlRtelp2SDJyVnJ2ZHFYTGwzSy9QbnpjVHFkWjEzcnNXUEh5TW5KT2F0clI0OGV6WC8vKzErdjl2VDBkSjU3N2ptT0hEbkM2dFdyR1RkdUhNZVBIejl0WDVNblQyYjgrUEUrajMzNDRZYzgrdWlqN3M4Mm0rMnM2aFVSRVpHNnA4QXNJbklHRXBzMXdHQXdzSFA3b2ZvdXBkNXMzcnlaeVpNbjg4MDMzM2kwejU4L24wOCsrUVNBL1B4OG5ucnFLZmJ0MjFkamY4dVdMZk1aYW5OemMvbmhoeC93ODZ2NS82b0tDZ3JZdlhzMzY5YXQ0NXR2dm1INjlPazg5ZFJUakJzM2pqbHo1dFR5eVR5NVhDNUNRME85Mm0wMkc5dTNiOGZmM3grWHk4V3hZOGNJQ0FnNGJWK25ld2F6MmV5K2Z2UG16ZnpoRDM5Zy8vNzlaMVd6aUlpSTFDMy8raTVBUk9SU1lnNE9vSFdiSm16ZXRKOWhJMUxkYzVxdkpPdldyU01rSklRQkF3WjR0UHY3K3hNV0ZnWkFhR2dvRm91RnQ5OSttK2VmZjU2Z29DRDNlU1VsSmZ6MDAwK1lUQ2I4L1B4d09wM2s1ZVdSbnA1TzY5YXRPWHIwS0VWRlJSUVdGdUp5dVZpOGVERU9od09IdzBHTEZpM28wS0dEVjAyVEprMGlOemNYcUZvVjJ1bDAwcWRQSDI2NDRRWWFOR2lBdytIQWFEU2UwWE1halVZQ0F3UGRuNjFXS3dFQkFlN3dHeFFVNVA1ejlUL1hybDFMeDQ0ZENRNzIzUGZhejg4UGYzL2YvNjJZeldiMzljMmFOY05nTVBES0s2L3czSFBQRVJVVmRVWTFpNGlJU04yNjhuN1NFeEU1Ui8wR3R1UHRONWF5ZXNVdStnNW9XOS9sWEZCNWVYbHMzYnFWSVVPR2VJUkpxQXFGMVcwaElTRTg4c2dqUFAvODgvejg4ODkwNjliTmZkN1JvMGVaTjI4ZUFRRUJHQXdHckZZcm16WnRZc3VXTFR6NDRJUHMzTG1USFR0MlVGeGNqTlZxWmV2V3JRQmtaR1J3eHgxMytBek1mL3JUbjNDNVhEUnMySkNsUzVleWNPRkN4b3daNDNIT2dnVUwrUExMTDcydTlmUHpZL2JzMlY3dEJvUEJIYkpYclZyRjdObXplZjMxMXpFWURBQmVvOHI1K2ZsTW1US0Y0Y09IYytlZGQvcThqODFtdytGd1lMVmFxYWlvb0ZHalJnUUZCYmxmTzQrS2l1TFJSeDlsOXV6WlZGWldldlVoSWlJaUY1WUNzNGpJR1dxZTFKQTI3WnFTOXYwMlVqbzNJem82cEw1THVtQysrdW9yQUxwMDZlTHorSW1qdUczYXRPR1ZWMTZoYWRPbUh1YzBiOTZjV2JObXVUOC8vUEREakJ3NWtzR0RCK04wT3JuMjJtc0JtRFp0R29XRmhVeWNPSkhjM0Z3eU1qSk9PZUo2OGoxOGNibGNHQXdHZnZ2YjM3cmIxcXhadzVZdFc5eWY4L0x5ZVBiWlp3a0lDS0Npb29MUFAvK2NCUXNXTUhyMGFDb3JLMW16WmcxbXN4bkFIWnlyTFZxMENMUFp6RTAzM2VSMWJ6OC9QN0t6czNuZ2dRZmNiUkVSRVV5ZlBwMmdvQ0FjRG9lN3ZVT0hEa3lhTkluUzBsTDI3OTlQczJiTmFudzJFUkVST1Q4VW1FVkV6c0p0ZDEzTDVKY1c4OTdNZEI1N1l1QVY4V3AyUVVFQksxYXNBQ0E0T0pnMWE5WjR2S0pjV1ZuSjBhTkh5Y2pJOExndU56Y1hxOVZLdDI3ZFBBSjFaV1VsQnc0Y3dHNjM4LzMzMzdOZ3dRSW1UcHpJZ1FNSCtQbm5uOG5KeVNFcEtjbDlMbFNGekpOVkIrSFRjVHFkK1B2NzQrL3ZUNDhlUGR6dCsvZnZaK2ZPbmU3UFlXRmhqQm8xaW9DQUFONTc3ejFTVWxKbzFhb1ZiZHUycFhuejVxeGV2WnIrL2Z0NzNTOG5KNGRseTVZeGZQaHduL09lQWNMRHczbnFxYWR3dVZ3NEhBNzNvbWorL3Y3WWJEYlMwdExJeWNuaHdJRUQvUHJycjVTVmxkR3VYVHVlZnZycDB6NmJpSWlJbkQrWC8wOTRJaUxuUVhpNG1URmorL0QyRzB0NTU2MWxqQm5iaDlEUXdKb3Z2SVI5L1BISEhpT2gwNmRQZHdkbWc4RkFXVmtacGFXbDdObXpCNHZGUW5Cd3NIdU9jbVZsSmRkY2N3MUdvNUhGaXhlemRPbFM4dlB6Q1FnSXdHcTEwclJwVXdZTUdFQlNVaEwrL3Y2c1dMR0NRNGNPRVJrWlNWbFptVHRvKzFvODY4TVBQK1M3Nzc3RGFEUmlNQml3MiswNEhBNGVmUEJCbkU0bk5wdU5YcjE2a1pDUTRQTzVUZ3kvSjg3Ti91Q0REMGhPVG5aLzd0aXhJNHNYTDZhNHVOaXJqc3JLU3RxMmJjdlFvVU5QK2YwWmpVYWFOMjhPUUZGUkVXKzg4UWFIRGgxeWJ5bjExVmRma1ppWVNLdFdyYmp4eGh1Smk0dWpTWk1tTmY1N0VSRVJrZk5IZ1ZsRTVDd2xKRWJ6MjBmNjhON01GYno1NnJmODVyN3JhSkhjcUw3TE9pOSsrZVVYMXExYlI2dFdyZGk5ZXplQXg1WkxMcGVMKysrL244R0RCOU91WFR0ZWZ2bGxubm5tR1o4aHRXM2J0aHc1Y29UVTFGUmF0MjdObzQ4K1N0dTJiZW5Zc1NNQWlZbUpCQVVGRVJRVXhNR0RCM25ycmJmNC9lOS9EOENSSTBmWXRtMGJFUkVSeE1YRkFYREREVGZRb1VNSGQ2aWVObTBhVnF1VjhlUEg0M0s1c0ZxdFJFVkZzWDM3OW5QNkRnWU9ITWl3WWNQWXNHR0QxN0VXTFZyd3Q3LzlyZFo5UlVSRTBMNTlld1lPSEVoZ1lDQ3Z2ZllhRHovOE1GZGZmVFV1bDR0MTY5WVJGeGQzeGd1VmlZaUlTTjFTWUJZUk9RY3RXOFV5YnZ3QTNwdVZ6dlFweTJqVHRpblhkRzFPaStSR2hFZVk2N3U4T2xGVVZNU01HVE5vM0xneHc0Y1A1OVZYWC9VNnA3aTRHSWZEUWNPR0RXdnNyMW16WnU1NXVTNlh5MlBmNGVMaVltYk1tTUgyN2R0NTZxbW5hTlNvRVlHQmdZU0ZoZEdvVVNQV3JGbERjbkl5WDMvOU5lKysreTVCUVVFZS9lM2J0NC9pNG1KQ1EwTnAyN1l0Qnc0Y2NML1dmVGFCT1RzN214a3padENrU1JOdXVlVVdkL3ZKSTh3clY2NmtUNTgrWHRjLytlU1RsSmFXVWw1ZWp0MXU1NUZISG5FZm16WnRHZ2FEQVp2TmhzRmc0TkNoUTF4OTlkWHMycldMS1ZPbU1HalFJSTg1enlJaUluTGhLVENMaUp5anBuR1JQUDNzY0RiOXRKLzB0TzE4TkhjTkFJR0Iva1JFQmhNYUdsUkREK2ZYOWIzT2JXc2lrOGxFVkZRVUR6MzBFTWVQSC9kNVR2VSt5clVKekZBVmxLZE1tY0toUTRlb3JLd2tMQ3dNaThYQ1cyKzlSVTVPRGs4Ly9UU3RXN2YydUdia3lKSE1tREdEclZ1MzBxNWRPNCt0cXFwOS92bm43ajkvOE1FSHJGaXhnbWVmZmJiV0MyY2RQMzZjM2J0M3MySERCaW9xS2xpK2ZEbXBxYW4wNmRNSGw4dkY2dFdyV2JCZ2dkY1dVVE5uenVTbm4zNWk3Tml4aElUODN5SndaV1ZsSkNRa01IRGdRSGZiVHovOXhJb1ZLOXl2Z3B0TUp1TGk0amh3NEFBQVAvNzRJMzUrZmd3Wk1xUldOZGZXM3IxWkxGMzBkWjMyZVNvV2l3V0EwdEtTQzNJL0VSR1I4MFdCV1VTa2pxUjJia1pxNTJZVUY1V1QrZk5CQ2dwS0tTMnhVSDdjV3QrbG5aT1FrQkNlZWVZWlRDWVRtWm1aUHMvWnQyOGZBSTBiTjZhd3NMREdQZzBHQXkxYXRNRGxjakZnd0FDdXUrNDZqRVlqRHozMEVJc1hML1lJbmRWNjkrNk4xV29sTFMyTlVhTkdlUjNmc21VTEdSa1pORzNhbEpLU0VtNisrV1orL1BGSFhuLzlkVjUrK2VWYVBldVNKVXY0N0xQUGlJK1B4OC9Qajd2dnZwdEJnd2FSbHBiR3JGbXpLQ3dzcEdYTGxsaXRudjlPLy9TblB6RnQyalNlZWVZWi92S1h2eEFURXdOVUxlalZzR0ZEajFYRkN3c0x2UUozcTFhdDJMRmpCK1hsNWF4Y3VaSmV2WHJScUZIZHZ0NmZjMkEvZTNidnF0TSthMUphb3NBc0lpS1hOZ1ZtRVpFNkZoRVpUTS9lcldzKzhRTDVaVk5HelNmVndHUXluZlo0Wm1ZbTBkSFJORzNhdEZhQk9Tc3JpNUNRRUZKVFV6RWFqZno0NDQ5QTFTdlF5NVl0dzJReTBhSkZDNi9yNHVMaWVPR0ZGN3phS3lvcW1EbHpKczJiTjZkNzkrNTgvZlhYTkd6WWtOR2pSek4xNmxUbXo1OVBnd1lOYXF5clQ1OCtKQ1Vsa1pxYXlwZ3hZL0R6ODhQUHo0K2RPM2NTR0JqSWl5Kyt5TnExYXlrdUx2YTRMalUxbFgvKzg1L01tREhEWXhHeGs0UHhxZHJidFd0SFdsb2FNMmZPeEdxMWN1dXR0OVpZNjVucTFhY3Z2ZnIwcmZOK2ZjbmF2WXQzcHI1SjA3ajRDM0kvRVJHUjgwV0JXVVJFemtseGNURmJ0MjcxT1lmM1ZESXpNL24yMjI4eG1Vd2VDMXVWL1A4UnlZeU1ESy90cVFvS0N1alJvd2R0MjdiMTZ1Kzk5OTZqcUtpSWlSTW44c3N2djdqYmUvVG93ZWJObStuUm80Zkg5bEduRWgwZFRYUjB0RmY3Z3c4K1NFQkFBRWFqa1YyN2RoRWY3eDBFbXpkdnp2UFBQKy94UE5WYlI5V2tVNmRPK1B2N3MzNzllb1lORytZZW9SWVJFWkg2cGNBc0lpTG41THZ2dnNQcGRITHR0ZGVlOHB6S3lrb0NBLzl2MjYwUkkwWXdZc1FJajNQS3k4dVpPSEVpeWNuSlhuc1AyKzEyN3IvL2ZwOWg5clBQUG1QbHlwVTg4TUFESkNZbWVnUm1nRWNmZlJTQW5UdDNVbFpXeHYzMzMrOCs1bkE0Zkw3K2ZUS3p1V29CdDd5OFBESXpNeGs5ZXJUUDg2cTMzYW9PelE2SGc3eThQTkxUMDkzblpHVmw0WFE2UGE0N2V2UW9BUUVCT0J3T2JyNzU1aHJyRVJFUmtRdERnVmxFUk03YTRjT0hXYlJvRWNuSnllNXRvWHo1NjEvL1N0KytmUmsyYkpqUDQrWGw1VXllUEpuaTRtSW1USmpnOHo0QXNiR3hIdTB1bDR1aW9pSjY5T2pCb0VHRFRsdXIwK25FYkRaNzlMOTgrWEkyYjk1ODJ1dXEyV3cycGsrZlRsQlFFTDE2OWZKNXp1N2R1NWsxYXhaLytNTWZTRTVPeG02M3MyZlBIckt6czkzblZGWldlb3c4WjJSa01IMzZkSUtEZzZtc3JHVHg0c1hjY2NjZEFNeVpNNGNoUTRab1AyWVJFWkY2b3NBc0lpSm54V2F6OGRaYmIxRlpXY2xkZDkzbGJxL2VjcW00dUppRWhBUjI3OTVOWGw2ZWV5WHRFNVdVbExCbXpScSsrdW9yU2twS0dEdDJMTW5KeVY3bi9mVFRUd0JlcTEwYkRBWisrOXZmdWtkMmE2clhhRFI2dk5LOVk4Y090bTNiNW5HZXhXS2h0TFFVdTkzdW5vOXNzVmlZTm0wYXUzZnY1cUdISG5LdjBGMDlGM25ObWpVa0pDU3dZc1VLQ2dzTENROFBCeUF3TUpCdTNicDViQS8xeVNlZnNHREJBa3BMUzVrL2Z6NXBhV20wYWRPRzhlUEhrNTZlenNjZmYweGlZaUtKaVlrc1g3NmNrcElTeG84ZlgrUHppWWlJU04xVFlCWVJrVnFyRHFabFpXVk1talNKM2J0M00yalFJTnExYStjK3AwbVRKdmo1K2ZIeXl5OFRFeFBEMGFOSDhmUHpjMit0VkZsWnllZWZmMDVXVmhZN2QrN0U1WExSdFd0WGJyMzFWaElURTkzOXJGdTNqZ1VMRm1DejJjak56U1UyTnRabm1BWTg1ZzFiclZhUHZaMnJEUnMyekdzVSt0WmJiL1ZhWUd2WnNtWE1temNQZ0FZTkdsQllXTWkvL3ZVdmpoNDl5aTIzM0VMLy92M2Q1N1pvMFlLb3FDaW1UNThPUUZoWUdIZmZmYmQ3RHZMcnI3L3VWY2ZRb1VOSlRFeGsvUGp4VkZaV01uejRjRzY3N1RhTVJpTTMzWFFUQnc0Y1lNcVVLUmlOUnZ6OS9ibjk5dHQ5UHJPSWlJaWNmd3JNSWlKU2E5VkIxTi9mbis3ZHV4TWNIT3d4SnhpcTltTCsxNy8reFo0OWUzQTZuZmo1K2RHbVRSdDNHQTRNRENROFBKeVNraEpHamh4Sno1NDl2VjYxQnVqU3BRdmZmLzg5RVJFUjlPclZpOTY5ZTN1c1FIMHFkcnZkWjJBT0RBejBtRWQ5S2wyNmRLRzh2SnpPblR1N0EvcUlFU01JQ2dxaVo4K2VYczg2ZGVwVXlzdkxNUmdNQkFjSDE5aC9hR2dvM2J0M3A3aTRtS3V2dnRwajFOeGdNREIyN0ZqaTQrUFp0V3NYTjk5OE0zRnhjVFgyS1NJaUl1ZUh3VlhiSlR4RlJPU1M5TXVtRERxbVhuTmUrbmE1WExVS3NWSy96dWQvQTc1VWJ5czE5ckhIU1c1MTFRVzdyNGlJU0YzenErOENSRVRrMHFXd0xDSWlJcGN6QldZUkVSRVJFUkVSSHhTWVJVUkVSRVJFUkh4UVlCWVJFUkVSRVJIeFFZRlpST1F5NSsvdjczUFZhTGt5Mkd3MjkzN1JJaUlpY21ZVW1FVkVMbk5CNW1BcUxPWDFYWWJVRTR1bEhMTzU1dTJ1UkVSRXhKc0NzNGpJWmM1c05tT3hXT3E3REtrbmx2Snl6TFhZSDFwRVJFUzhLVENMaUZ6bXdzTERzWlJyaFBsS1ZXR3hFQllSWHQ5bGlJaUlYSklVbUVWRUxuT2hZV0VFQkFSU2tKOVgzNlhJQlZhUWwwZEFZQ0FoSWFIMVhZcUlpTWdsU1lGWlJPUUswQ1F1anFPSEQxTmFVbExmcGNnRlVsSmN6TEdqUjJqU05LNitTN25vYmRxMGlYZmVlUWVYeStYUnZtdlhMaFl2WG96TlptUGp4bzE4K2VXWHArMW56NTQ5ekpzM0Q2dlY2blZzOXV6WnJGcTFxazdyRmhHUjgwK0JXVVRrQ25GMXUvYmtaQi9VU1BNVm9DQXZqME01MmJSdTI2NitTN2trRkJRVXNIWHJWZ3dHZzBmN29VT0grT1NUVC9EejgrUGd3WU5zMnJUcHRQM2s1ZVd4ZE9sU25FNm4xN0VkTzNadzhPQkJuRTRuLy92Zi8vanBwNS9xOUJsRVJPVDhVR0FXRWJtQ1hOMjJIUTY3Zy8yLzdxTWdMNCtTa21KdE9YVVpzTmxzbEpRVWs1OTNpRi8zN3NYaGRDZ3Nud0UvUHorQ2dvTGNuNnRIbXYzOC9BZ01ETVJvTkxyL0IxQmNYRXhoWWFGWFA5WEhmVzNqWlRhYk1ScU4rUG41VVZCUXdJd1pNOWkxYTlmNWVCd1JFYWxEMnBoUlJPUUsweVF1anVObHBaU1VsSENrb0JDTHBSeTczVjdmWmNrNThQZjN4MndPeGh3Y1RFeWpSb1NFYXM3eW1UQVlETzZ3bTUrZnoydXZ2Y2JZc1dNeEdBd0VCQVI0bmI5OCtYSysrKzQ3SmsrZWpObHNkcmY3K1ZXTlF4UVhGd080WDgxdTBxUUpnWUdCN2lEKzBFTVBVVkJRUUdscDZYbDlMaEVST1hjS3pDSWlWNkNRMERCQ1FzUHF1d3lSZXJWczJUSysrdW9yN0hZN0ZSVVYvT2xQZjJMZ3dJRllyVmJXcmwxTFltS2lPd1JYcTZ5c0pEMDluWDc5K25tRVpjRDlTdmZFaVJQZGJXM2F0T0hKSjUvRWJEYTdmekZsTXBuNHkxLytRazVPRHV2WHIrZmFhNjg5ejA4cUlpSm5TNEZaUkVSRTZsUnlxNnNBeU5xejIvM25pMUc3ZHUySWpvNW15NVl0Yk42OG1mdnV1NC9ZMkZpS2lvcFl1M1l0OGZIeFh2T2F2Lzc2YXlvckt4a3laTWdwKzMzampUY0lDUW5CNlhUaWNEakl5OHVqc3JLU1hidDJNWFBtVExLenM4bk56Y1hoY0pDVWxLVEFMQ0p5RVZOZ0ZoRVJrVG9YR1JWTmJrNTJmWmR4V28wYk42Wng0OFljT1hLRWJkdTJrWktTQWxRRjZWOSsrWVdpb2lLdkVlYjI3ZHZUcUZFalFrSkN2UHFyRHRkK2ZuNzQrL3RUVUZEdy85cTd2OUFxendPTzQ3OXdRbXRDaXk0cUZWTkRqVnNqS2k3b2pWaGFyNnh0ZW1QL1hSUkszV0RTSXNyc2hkRGFDbDRNVjZocVNsMEFBQVlWU1VSQlZBWnRZUzJkd3RRcEtDZzIyRWtvMk1JcWxkNGtpSk9Ka00xUVlSc0dZcWZTTkNIMWVIWVJQRXg5dWsweEt2ajUzSVQzUFMvbnZNL2xOKy83UEU4MmJ0eVlhcldhU3FXU1NaTW1aZTdjdVZtK2ZIbGFXMXZUMnRxYSsrKy9mK0lIQ3NCTkU4d0F3QzIzWU9GUGMvVEluL0xQZi93OU0xc2Z2dE8zODM4YkhCek1nZ1VMc21YTGxodzlldlM2Sjh3ZEhSM3A2T2k0NnR6bzZHaSsrKzY3REE4UEp4bWZ3L3o5OTkrbnNiRXhhOWV1elNPUFBKTGUzdDU4OXRsbmVlbWxsNUtNejRNZUhSM052SG56YnMvQUFMZ3BnaGtBdU9XZWZQcVovT1hFbi9PSDMyL0xhK3ZXcDZWbDZwMitwUjgwUER5Y2l4Y3Y1cTIzM2twVFUxUGVmdnZ0Sk1tNWMrZXVlc0k4TURDUVBYdjI1TVVYWDd4cU1iQXZ2L3d5ZS9mdXJSOXYyclFweWZqSzJCOTk5RkdTWk9iTW1Sa2FHc3JZMkZncWxVcTZ1N3ZUMXRZbW1BSHVjb0laQUxqbG1wcWE4dlBWcitaM3YzMC83Ly9tMTNueTZXZlMydnB3Mm4vOGt6dDlhM1g3OSs5UGIyOXZob2FHMHR6Y25LNnVyaXhldkRnblQ1N01KNTk4a3RPblQrZWhoeDZxWHo5bHlwVDA5ZlhsMUtsVGVmMzExek4xNnZnL0FTcVZTaG9iRzdOMTY5YjZ0Vjk5OVZYMjdkdFhQNTQ5ZTNacXRWcSsvdnJyWExod0ljUER3M25oaFJkdTMyQUJ1Q21DR1FDWUVETmJIODdHemIvS3ZqMjc4OGZ1QXhQNlc2K3QvZVVOTHpCV3FWU3laTW1TSkVsZlgxOGVlK3l4ZEhkMzU5Q2hRM25paVNmUzBkR1JreWRQMXE5dmFXbkp1blhyOHQ1NzcyWG56cDMxMWJDdmJFbDE1Vzh5UHAvNVAvZGpibTV1VGx0YlczMkJzVVdMRnFXOXZmMm14d3ZBN1NHWUFZQUowOVRVbEovOTR0Vjg4ODI1L092Y3VaeisyMThuNUhkK05QWEdYL2wrL3Zubmt5U2ZmLzU1L2R4VFR6MlY5dmIyZEhaMlpzZU9IZldueUZkTW1USWxHelpzeU9YTGwrdm5ybDBZN0lwcjV6OTNkbmFtcDZjbkRRME5XYk5telEzZkx3QzNuMkFHQUNaY1M4dlV0TFJNdmF1M21Vckdud1IzZG5abVpHUWtmWDE5V2JseTVYWFhQUGpnMVh1WVg3NThPYlZhTGYzOS9mVnpnNE9EcWRWcVYxMDNiZHEwVkt2VnJGaXhJak5tekppWUFRQndTd2xtQUlCckhEeDRNSmN1WGNyU3BVdUxuMi9mdmoxdGJXMVp2bng1cXRWcXF0VnEzbjMzM2ZybjFXbzF6YzNOOWVQZTN0N3MzcjA3a3lkUHp2SGp4L1BjYzgvbHZ2dnV5NUVqUjlMZTNwNVpzMlpOK0pnQXVIR0NHUUM0WjQyTWpPVENoUXYxMTZkcnRWcDZlbnB5K1BEaFBQdnNzM25nZ1FlU2pNOVBIaG9heXNEQVFCb2FHbkw4K1BINlN0blZhaldOalkzWnRtMWIvWHMvL2ZUVEhEcDBLR05qWS9uNDQ0OXorUERoZEhWMXBhdXJLNXMyYmNyMjdkdnp5aXV2cEtlbkp5MHRMWG5qalRkdS8rQUIrSjhhYXRlK0x3UUFjSS9ZdkhsenpwdzVrNFVMRjJiOSt2WDU4TU1QYyt6WXNTeGJ0aXlyVnEycWgvVEF3RUErK09DRG5EOS9QcE1tVGNxY09YT3lldlhxVEo0OE9TTWpJL24yMjI4emZmcjArdmVPalkybHY3OC91M2J0eXNXTEYvUHl5eS9uOGNjZlQ1S2NPWE1tNzd6elRrWkhSMU9wVlBMbW0yOW16cHc1ZDJUOEFQeDNnaGtBdUdlZE9IRWlTVEovL3Z4VUtwVU1EZzZtdjcrL0hyZlhxdFZxMXkzbTlVT3ExV29PSERpUVpjdVdYVGRuK2V6WnMvbmlpeSt5YU5HaVBQcm8zVDJ2RytCZUpwZ0JBQUNnb0x3UEFnQUFBTnpqQkRNQUFBQVVDR1lBQUFBb0VNd0FBQUJRSUpnQkFBQ2dRREFEQUFCQWdXQUdBQUNBQXNFTUFBQUFCWUlaQUFBQUNnUXpBQUFBRkFobUFBQUFLQkRNQUFBQVVDQ1lBUUFBb0VBd0F3QUFRSUZnQmdBQWdBTEJEQUFBQUFXQ0dRQUFBQW9FTXdBQUFCUUlaZ0FBQUNnUXpBQUFBRkFnbUFFQUFLQkFNQU1BQUVDQllBWUFBSUFDd1F3QUFBQUZnaGtBQUFBS0JETUFBQUFVQ0dZQUFBQW9FTXdBQUFCUUlKZ0JBQUNnUURBREFBQkFnV0FHQUFDQUFzRU1BQUFBQllJWkFBQUFDZ1F6QUFBQUZBaG1BQUFBS0JETUFBQUFVQ0NZQVFBQW9FQXdBd0FBUUlGZ0JnQUFnQUxCREFBQUFBV0NHUUFBQUFvRU13QUFBQlFJWmdBQUFDZ1F6QUFBQUZBZ21BRUFBS0JBTUFNQUFFQ0JZQVlBQUlBQ3dRd0FBQUFGZ2hrQUFBQUtCRE1BQUFBVUNHWUFBQUFvRU13QUFBQlFJSmdCQUFDZ1FEQURBQUJBZ1dBR0FBQ0FBc0VNQUFBQUJZSVpBQUFBQ2dRekFBQUFGUHdialExWk5XNlhJajBBQUFBQVNVVk9SSzVDWUlJPSIsCgkiVGhlbWUiIDogIiIsCgkiVHlwZSIgOiAibWluZCIsCgkiVXNlcklkIiA6ICI3MTA4OTUyOTYiLAoJIlZlcnNpb24iIDogIjE5Igp9Cg=="/>
    </extobj>
    <extobj name="ECB019B1-382A-4266-B25C-5B523AA43C14-2">
      <extobjdata type="ECB019B1-382A-4266-B25C-5B523AA43C14" data="ewoJIkZpbGVJZCIgOiAiMzgwMTA1MTAxODIxIiwKCSJHcm91cElkIiA6ICIxMTI5NDA3MDcyIiwKCSJJbWFnZSIgOiAiaVZCT1J3MEtHZ29BQUFBTlNVaEVVZ0FBQmNJQUFBSGRDQVlBQUFBK1FRcUpBQUFBQVhOU1IwSUFyczRjNlFBQUlBQkpSRUZVZUp6czNYbDhWT1hkLy8vM2RjNnMyVU1DQkJRSUFvS0FKRUVyZ3RScVZXcXJWS2xXck5aYXdiMXVQeTJ0VzZuYUtpNElRa1dydUhOenEvVUwxZ1ZyY2FkYXdWdVdnQ3dDcFlpZ29nRU1TMGd5TStmNi9RSEVoQ1JLV0RLVGs5Zno4ZUFCdWVhY001OFRrc2wxM3JubWN5U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TQ1VtMlFVQUFBQUFPSENHOUZONklwTGIzN2pPaGJKT2laSHRLV05DeWE0TExZTzFOaTVwcFpYZWM3ellYemNteWt2bnpsVXMyWFVCQUFBMEZVRTRBQUFBNEZQSEhKT2ZtWmF3ZnpGdThLd2p2bmRzOU9ETzNaV2VrU1hIY1pKZEdscVFyVnZLdFdybFlydHcvdnRmZWZIRTJOYy9LTHNuMlRVQkFBQTBGVUU0QUFBQTRGTS9QRHIvUWxlYWRNVjFkd2FQUGVFMGs1NmVwVUF3S0dPNERNQ2VpOFdxdGJsOG8zM3N3VC9yOVZlZjJ4cTNpUlBmZkgvREI4bXVDd0FBb0NsWUNnSUFBQUQ0bEdOMDhlRWxnNEtEanovVjVPVG1LeGdLRVlLanlZTEJrUEx5Qzh6cFA3L0l0Q3ZvbEdtc2VXRGdRRVdUWFJjQUFFQlRFSVFEQUFBQVB0Uzd0MEt1RStoMzVORS9WRTV1ZnJMTGdROTA3OWxQeDUxd3VoeVp3cWp5RGs5MlBRQUFBRTFCRUE0QUFBRDRVR2FtSXBMQ29XRElPSTZiN0hMZ0E4WVlIVG5nT0VtS0tHRzdKTHNlQUFDQXBpQUlCd0FBQUh3b09rY1ZudWVwcXFveTJhWEFSdzdwM2tjeU51d2FwM095YXdFQUFHZ0tnbkFBQUFEQWg5Nlc0cEpWSWhGUGRpbndrY3pzWEVrbVlJMHlrbDBMQUFCQVV4Q0VBd0FBQUFBQUFBQjhqU0FjQUFBQUFBQUFBT0JyQk9FQUFBQUFBQUFBQUY4akNBY0FBQUFBQUFBQStCcEJPQUFBQUFBQUFBREExd2pDQVFBQUFBQUFBQUMrUmhBT0FBQUFBQUFBQVBBMWduQUFBQUFBQUFBQWdLOFJoQU1BQUFBQUFBQUFmSTBnSEFBQUFBQUFBQURnYXdUaEFBQUFBQUFBQUFCZkl3Z0hBQUFBQUFBQUFQZ2FRVGdBQUFBQUFBQUF3TmNJd2dFQUFBQUFBQUFBdmtZUURnQUFBQUFBQUFEd05ZSndBQUFBQUFBQUFJQ3ZFWVFEQUFBQUFBQUFBSHlOSUJ3QUFBQUFBQUFBNEdzRTRRQUFBQUFBQUFBQVh5TUlCd0FBQUFBQUFBRDRHa0U0QUFBQUFBQUFBTURYQ01JQkFBQUFBQUFBQUw1R0VBNEFBQUFBQUFBQThEV0NjQUFBQUFBQUFBQ0FyeEdFQXdBQUFBQUFBQUI4alNBY0FBQUFBQUFBQU9CckJPRUFBQUFBQUFBQUFGOGpDQWNBQUFBQUFBQUErQnBCT0FBQUFBQUFBQURBMXdqQ0FRQUFBQUFBQUFDK1JoQU9BQUFBQUFBQUFQQTFnbkFBQUFBQUFBQUFnSzhSaEFNQUFBQUFBQUFBZkkwZ0hBQUFBQUFBQUFEZ2F3VGhBQUFBQUFBQUFBQmZJd2dIQUFBQUFBQUFBUGdhUVRnQUFBQUFOS0s2dWxyVHBrM1RUMzd5RXozODhNUEpMZ2NBQUFCN2lTQWNBQUFBQUJxeGRPbFNMVnk0VVBQbXpVdDJLUUFBQU5nSEJPRUFBQUFBZk1OYXE3Rmp4KzYzNHhVVkZla1h2L2pGZmpzZUFBQUFrb01nSEFBQUFFaGhmZnYyN1hUNDRZZm5KcnVPbHVMWlo1L1ZxbFdyOXVzeHcrSHdmajBlQUFBQW1oOUJPQUFBQUpEQ2dzSGdSYTdydmxoU1VqSzZ1TGk0T05uMXBMTDU4K2ZyaGh0dVNIWVpBQUFBU0VHQlpCY0FBQUFBNEZ1MU5jWU1salRZY1p6UkpTVWw4eVE5NUhuZXErWGw1UnRXcjE1ZEpja211Y2FrKy9UVFQvWElJNDhvSG85cnpwdzVHamx5cEVwS1NuVEZGVmRvL2ZyMXV1MjIyeFNOUnJWKy9YcDkrdW1udXY3NjYzWHl5U2ZYN0Q5eDRrU3RYYnRXMjdadDB5dXZ2S0xpNG1JOS8venpEVDVYUlVXRkxyendRczJlUFZ1Lyt0V3ZkTkpKSittWVk0NXBybE1GQUFEQVhpQUlCd0FBQUZvSWE2MHI2WHVTdnVlNjd2YmMzTnozY25Oei8rVjUzdXhZTExad3laSWw2OVZLUS9GT25UcHAwcVJKZXZQTk56Vmd3QUE5OE1BRE5ZOWRldW1seXNySzBxUkpreVJKNTU5L3ZpNi8vSEl0VzdaTW9WQklNMmZPMUtKRml6UjU4bVJKMHR5NWN6Vm16SmhHbjJ2ejVzM2F1bldyWG5ycEpmWHAwK2ZBbmhnQUFBRDJDMXFqQUFBQUFDbk9HQ05qVEoweGEyMVUwb21TYm5WZDk4bElKREtqdUxoNFhGRlIwZURldlh1SGtsSm9pdnI2NjY5VnU2dE1jWEd4S2lvcXRHSERCa25TZ2dVTHRIVHBVcFdYbDB1U2pqamlDQTBlUExqQlk2MVpzMGFYWDM2NXhvOGZUd2dPQUFEUWdyQWlIQUFBQUw3VnIxKy9BWUZBNEMxSjBXVFhzai9zSG9aTGtyVlcxdG9DU1FXTzQvU1hkSTNydWw4VUZSVTlIUGMrYi9ZYVU5RWJiN3doeDNGVVZsYW12LzN0YjNyampUY2tTYkZZVEpJMGFOQWdqUnMzVG9NSEQ5YVZWMTZwWC83eWw3cm1tbXZxSFdmRmloVjY4TUVIOWVpamo2cGJ0MjdOZWc2cFptdDF6b0QrL1R1M3luY2ZTSm9uYWZpOGVmTldKcnNRQUFDdzV3akNBUUFBNEZ1QlFLRFlXcHN3eHN5UTlGV3k2OWxMQXlYMTNIM1EyZ1l6eU0rdHRVc2xMWkcwd0ttZm03ZEtsWldWR2pObWpCS0poQzY5OUZKSjBvY2ZmbGp6K09EQmd6VjE2bFRkZE5OTkdqMTZ0Q1pPbktpeFk4Zlc2U0V1N2VnTlhsWldwanZ1dUVQUFB2dXNYTmR0MXZOSUphNFQvMHFlbmtoMkhjM05XdHRUVWdkSmJTVVJoQU1BMElJUWhBTUFBTUR2eXF5MXQ4K2ZQLy85WkJleU4wcEtTaDQweHZTVUdnMi9KZW1ma2w1SUpCS3p0Mi9mL3VueTVjczNTdkpPR3RpMnVjcE1XZFhWMVJvMmJKZ0dEUnFrUC8zcFR3MXVVMUZSb1JOT09FSEhIbnVzcGt5Wm9qdnV1RU1qUm96UU8rKzhveDQ5ZXRSc1YxUlVwUDc5Kyt1bW0yN1MzWGZmclJ0dXVLRzVUaVBsUkFOYlY3MDNlL1d0eWE2anVmWHYzLzhTYSszMXlhNERBQUEwSFQzQ0FRQUFnQlMzcy8ySkpGbGpURnpTTm1QTUdtdnRMVlZWVlIzbXo1OS84dno1OHg4c0xTMmR2M3o1OGpKSlhuSXJUaDVqakR6dm05T2ZNMmVPU2t0TDFhOWZ2M3JiN3ZyRnd1VEprN1ZseXhZRmcwR05HREZDenp6empEelAwNkpGaStydE0zTGtTQTBkT2xRVEprelF6Smt6RDl5SkFBQUFZTDlpUlRnQUFBQ1E0b3d4Q1d2dHA1S1dXR3RuSnhLSjF6WnYzcnhnOWVyVmxjbXVMZFhrNU9Tb3RMUlVpeGN2MXF4WnMzVGNjY2RKa2laTW1LRHM3R3d0V3JSSU0yYk1rQ1RObkRsVDdkdTNWMFZGaFc2NTVSYmRjODg5Y2h4SEhUdDJWRFFhMVpGSEhpbEpxcXFxa3JSamRia2tqUnMzVHFXbHBicmlpaXYwajMvOG85WDNDd2NBQUdnSldCRU9BQUFBcExCRUl2R081M25uU3pyRldudnUvUG56LzdSdzRjTFpoT0FOR3pWcWxNckx5M1hkZGRmcGxGTk8wV0dISGFhcnI3NWE2OWF0MDYyMzNxcEREamxFWThhTVVYcDZ1dWJObTZjaFE0WklrcVpPbmFvVFRqaEIxMTkvdlc2OTlWWk5tVEpGblR0MzFyeDU4M1R2dmZkS2txWlBuNjVYWDMxVnJ1dXFjK2ZPMnJ4NXM0WU5HNmJISDM5YzI3ZHZUK1pwQXdBQTREdHcreHdBQUFENFZxMSt2dWUwMUI3aCsrS2tnVzN0ZVNOSDZieVJvNUpkQ254a3lLQjJzdGJlOHZyc3N0YmNJN3hWdnFZQUFOQ1NzU0ljQUFBQUFBQUFBT0JyQk9FQUFBQUFBQUFBQUY4akNBY0FBQUFBQUFBQStCcEJPQUFBQUFBQUFBREExd2pDQVFBQUFBQUFBQUMrUmhBT0FBQUFBQUFBQVBBMWduQUFBQUFBQUFBQWdLOFJoQU1BQUFBQUFBQUFmSTBnSEFBQUFBQUFBQURnYXdUaEFBQUFBQUFBQUFCZkl3Z0hBQUFBQUFBQUFQZ2FRVGdBQUFBQUFBQUF3TmNJd2dFQUFBQUFBQUFBdmtZUURnQUFBQUFBQUFEd05ZSndBQUFBQUFBQUFJQ3ZFWVFEQUFBQUFBQUFBSHlOSUJ3QUFBQUFBQUFBNEdzRTRRQUFBQUFBQUFBQVh5TUlCd0FBQUFBQUFBRDRHa0U0QUFBQUFBQUFBTURYQ01JQkFBQUFBQUFBQUw1R0VBNEFBQUFBQUFBQThEV0NjQUFBQUFBQUFBQ0FyeEdFQXdBQUFBQUFBQUI4alNBY0FBQUFBQUFBQU9CckJPRUFBQUFBQUFBQUFGOGpDQWNBQUFBQUFBQUErQnBCT0FBQUFBQUFBQURBMXdqQ0FRQUFBQUFBQUFDK1JoQU9BQUFBQUFBQUFQQTFnbkFBQUFBQUFBQUFnSzhSaEFNQUFBQUFBQUFBZkkwZ0hBQUFBQUFBQUFEZ2F3VGhBQUFBQUFBQUFBQmZJd2dIQUFBQUFBQUFBUGdhUVRnQUFBQUFBQUFBd05jSXdnRUFBQUFBQUFBQXZrWVFEZ0FBQUFBQUFBRHdOWUp3QUFBQUFBQUFBSUN2RVlRREFBQUFBQUFBQUh5TklCd0FBQUR3SzJ1OVpKY0FmNG5IWXJMV1dtTmtrMTBMQUFCQVV4Q0VBd0FBQVA2MTFmTThXVXRtaWYxai9vZXpaSXlwc3A1Wm0reGFBQUFBbW9JZ0hBQUFBUEFwSzIxSkpPSXNETWQrOCs5L3ZTcHJ0UzF1N2NKazF3SUFBTkFVQk9FQUFBQ0FUMW1ybDVjdlhXQy8zbFRHa25Ec0UydXRWaXdyMVFmL2ZsMlM5L21YVzhzSXdnRUFRSXRDRUE0QUFBRDRsYTBhdDJEZXU1OC8vdER0K3MrS3hiUkl3VjVKSk9LYTkzL3Y2TUVKTit1cnJ6NHJreEpYTGxtaTZtVFhCUUFBMEJTQlpCY0FBQUFBNE1ENE9ySGx2N21KOFBqWFpqdzdldUc4OXpPUC92N0pLaW9acEY1OStxdE5YdnRrbDRjVUY0dFY2OS92L0VQL2ZPVnByZng0b2I3K3VteWQ5YnlyWHAvOTlkdkpyZzBBQUtDcENNSUJBQUFBbjVvN1Z6R3BiT3lKUithODhmbTYxUTgrLyt4RFhhYy8rMUNha1kxS3hrMTJmVWh0MWxwcnBKZzFxcEMwUHU0bExueDd6cVozazEwWEFBREEzaUFJQndBQUFIenU5USsvbmkvcG1CT1B6anZVZXVvcDEvU1F0V25Kcmd1cHpSaFpXWDFwNG5hRjUxUis5UGFjYmV1VFhSTUFBTURlSWdnSEFBQUFXb2ZFNjdNM0xKVzBOTm1GQUFBQUFNMk5tMlVDQUFBQUFBQUFBSHlOSUJ3QUFBQUFBQUFBNEdzRTRRQUFBQUFBQUFBQVh5TUlCd0FBQUFBQUFBRDRHa0U0QUFBQUFBQUFBTURYQ01JQkFBQUFBQUFBQUw1R0VBNEFBQUFBQUFBQThEV0NjQUFBQUFBQUFBQ0FyeEdFQXdBQUFBQUFBQUI4alNBY0FBQUFBQUFBQU9CckJPRUFBQUFBQUFBQUFGOGpDQWNBQUFBQUFBQUErQnBCT0FBQUFBQUFBQURBMXdqQ0FRQUFBQUFBQUFDK1JoQU9BQUFBQUFBQUFQQTFnbkFBQUFBQUFBQUFnSzhSaEFNQUFBQUFBQUFBZkkwZ0hBQUFBQUFBQUFEZ2F3VGhBQUFBQUFBQUFBQmZJd2dIQUFBQUFBQUFBUGdhUVRnQUFBQUFBQUFBd05jSXdnRUFBQUFBQUFBQXZrWVFEZ0FBQUFBQUFBRHdOWUp3QUFBQUFBQUFBSUN2RVlRREFBQUFBQUFBQUh5TklCd0FBQUFBQUFBQTRHc0U0UUFBQUFBQUFBQUFYeU1JQndBQUFBQUFBQUQ0R2tFNEFBQUFBQUFBQU1EWENNSUJBQUFBQUFBQUFMNUdFQTRBQUFBQUFBQUE4TFZBc2dzQTBMb002YWYwUkNTM3YzR2RDMldkRWlQYlU4YUVrbDBYV2dacmJWelNTaXU5NTNpeHYyNU1sSmZPbmF0WXN1c0NBQUJvTFpqUFkxOHdud2VRVEFUaEFKck5NY2ZrWjlxRS9ZdnJCczg2NG52SFJnL3UzRjNwR1ZseUhONmNnajBXMkxxbHZOZXFsWXQ3THB6Ly90QmNCY2RLWmZja3V5Z0FBSURXZ1BrODlnUG04d0NTaGlBY1FMTUpKelJjTXIvNHpUVi9EaDU3d21sS1Q4OVNJQmlVTVNiWnBhRUZpY1dxdGJsOG94NTc4TTl0WDMvMXVULzhjR0RlTzIrK3YrR0RaTmNGQUFEZ2Q4em5zVDh3bndlUUxQemFGa0N6Y1l3dVByeGtVSER3OGFlYW5OeDhCVU1oSnMxb3NtQXdwTHo4QW5QNnp5OHk3UW82WlJwckhoZzRVTkZrMXdVQUFPQjN6T2V4UHpDZkI1QXNCT0VBbWtYdjNncTVUcURma1VmL1VEbTUrY2t1Qno3UXZXYy9IWGZDNlhKa0NxUEtPenpaOVFBQUFQZ1o4M25zYjh6bkFUUTNnbkFBelNJelV4Rko0VkF3WkJ6SFRYWTU4QUZqakk0Y2NKd2tSWlN3WFpKZER3QUFnSjh4bjhmK3hud2VRSE1qQ0FmUUxLSnpWT0Y1bnFxcUtwTmRDbnpra081OUpHUERybkU2SjdzV0FBQUFQMk0randPQitUeUE1a1FRRHFCWnZDM0ZKYXRFSXA3c1V1QWptZG01a2t6QUdtVWt1eFlBQUFBL1l6NlBBNEg1UElEbVJCQU9BQUFBQUFBQUFQQTFnbkFBQUFBQUFBQUFnSzhSaEFNQUFBQUFBQUFBZkkwZ0hBQUFBQUFBQUFEZ2F3VGhBQUFBQUFBQUFBQmZJd2dIQUFBQUFBQUFBUGdhUVRnQUFBQUFBQUFBd05jQ3lTNEFBQURBRHdvTEN5TUtaMTh0WTg3eDRyRmZyRm01ZUtra20reTZBQUFBQUFDc0NBY0FBTmhuQng5OGNGU1I3RDhhMS96QmRVMC9KeEI0dWN1aGg1OHM1bG9BQUFBQWtCSzRPQU1BQU5nSGhZV0ZrVUJtM2poanpQK1hGUTJuRitSbEsrQTRoWTdyVHV6U3ZhZ28yZlVCQUFBQUFBakNBUUFBOWxwaFlXSEVock4vYTJSR3BFZEM0ZnljVEtXRmcrcllOc2NFWEtlN0NaaVh1L1RvZTVna2sreGFBUUFBQUtBMUl3Z0hBQURZQzd2YW9UaU91VDQ3UFJKcTN5Wkxqck1qN3c0RlhiVnZrNmxRd09sb1hIY0diVklBQUFBQUlMbTRXU1lBQUVBVEZSWVdSaFROSG1ka1JtU2xoVU50c3ROclFuQkpNc1lvRWdxcWZWNldQditxdkRCaHpNUXUzWXZPK21SbDZmd2tsZzBBQUFDMEJrYTlld2ZiVkZkSGNyeHNVeG5ZRWd6SFFxNFhTVGhPcFVLS1NKNVU3VlM2M25hMzBrdnpzcXUvZHNydFJxbEtLMWRXaXh2ZSt4WkJPQUFBUUJQc2FvZmk3R2lIRXNyUHlhd1RndSt5S3d6djJEYkhmTDZodkh2TWVpOTM2ZEgzeEU5V2ZMUk1USzRCQUFDQS9hckxZWWQxc0lsZ2IrT1lZbm1tcHdrRU8zdEtoRU9LNXRtd3lUVFdqZGl3YVN0cmpaRyt0R0ZUR1RIcDJ6eWIrQ3BMNlZYWlJtdTlYa1ZMYmNJczlJeGRzblo1NmJwa254UDJMNEx3VnFKanQ3NmRBa0hUenJHbXJZenBZcVdncEo1R0NsbXJ0Y2JvUzhsVWVVb3NrcVExeXhiTlRYTEpBQUNrbkozdFVFWTd4bHlablI0SjVXVm5OQmlDMTdhclRjcVhHN2QwckpZN284dWhoLy9taytXTC9pbkphNTZxQVFBQUFIOHE2TjY5YmRoTkgycGt6akRXZHBPckhGbmx5aWowelcxNkd2eTdvT2JmNXB2SEhObHF1ZlpyVi9xNnNHZnhTcyt6TDFSNTl1L3IvN1B3eStZNkp4dzRCT0grWS9KNzlzeklxSExUYlRqUVc4YjVzWkVkYW93NTFFaEdqbVIyZm5PYm5kLy9kdWVhTkN2SnNhNGtxV3V2b2lvcnZTS3JsNnBqc1RlY2FyTjFiYVJxbTFhdXJFckNPUUVBa0hUZjFRNmxNYlJKQVFBQUFQYWozcjFEaFJWcVl5UEJjNDB4TnhzcFo4Y0RwczVmZThXWWtLUjJrdG9abzBOZHgvd2tLak91UzYraVB5WThQYlBXMjFaR050WnlFWVQ3aDl2cDBPTCt4dWg0Ui9xQm91cnJTcDFEd1lCQ3dZRENRZGM2amlQSEdEbU9rVEdTNjdveWtoSUpUNTYxc2p2L0xVblZzWGk0T2hZZlZoVlBERE9PaWRtd25WL29CVDdTb1VVejR4WHgxOWF1WGJ3eHFXY0xBRUF6MnROMktJMmhUUW9BQUFDd3p3S0Z2VXFPc1o1M3BxTG1oNDdVdXptZTFFanB4cGl4eHJFWEZicnBiNmxYeVRPcmwxVzlMeTJwYm83bngvNURFTzREaFlXOUN4UU9YUytqMDQxUmgwZ29HTXFJaGhXTkJPVVlJOWR4NURpbTBhdjFZTUN0TjJhdGxlZFpKVHhQOFlRWDNMcTk2cWh0MjZ1K0YwL1lNd0lad2ZtZGVoWGQrZW15MG44ZTBCTURBQ0FGN0UwN2xNYlVhNVBTczkrRm4zeTg4RzNSSmdVQUFBQm9WTWVPSGROQzJXM3ZsYnpUalRWdGpWUS96S3JGTVVhUmNGQ3U0eWpvT25JRHJsekhLT0E2TXBKaUNVOEp6eXFSU0NnVzkrUjVuclpYeCtSNWphOVJNY2IwdE5iMmtQRk83M0pZY0VibHhuNVhyMSsvY052K1BsY2NPQVRoTFpjcExPemQzb2FERjhyb2Q2NWpNc09ob1BLejB4VU83ZnQvcXpGR3Jtdmt1bzVDUVNrdEVwS1huV0UyYmFuSTNsSlJlWnhKZU1jVkhsWTB4N1A2czFOWi92cnExYXNyOThNNUFRQ1FVdmEySFVwamRtK1RFdmU4U1YyNkY1MURteFFBQUFDZ1FhWno5NkxlVHNCTU50TEFIU1AxTjNLY0hRdEJvK0dnTXRMQ2lvYUNNbzJ2Q1ZXNGdURnJyYlpYeDdTMW9rcmJxMkpLZUY2OVlOd1k0MGdxTU5MSWFJNDVvbk5tMFMvWHJDeGRLaGEydEFoT3NndkEzdW5TcTkvUEZBbTlHQWc0dDJablJETUw4ckxVTVQ5cnY0VGdqWEVjb3paWmFUcW9iWTdhNW1Rb0xSdzZ5blhNTTRwa1QramN2VSt6dkIwRkFJRG1zcXNkaXFuVkRzVjE5bjNxVkx0TlNqRGc5aklCODNLWEhuMFAwNzUxTXdRQUFBQjhwbmVveTZIRmw3bEI4M2RqZG9iZ3V3a0hBMnFUbGE2TytkbnEzRDVYN1hJemxSWU9mV3NJM2hoampOTENJYlhMelZUbjlybnFtSit0dkt4MGhZTU5aMjNHVWJFYk5IOHY3Tm52RXFsN1E5azZVZ3hCZUl0elJMQ3dWOUd0eGpnUFJVS0I3M1hNeTNieXN6T1VGdG03Yi9LbU1zWW9HSENWblJGVit6Wlp5c3RLVDNPTU05SUpCcC9yMUwzb1IrSnJDZ0RnQXp2Ym9melJjY3oxMmVtUlVQczJXZnUwRXJ3aG9hQ3Jkcm1aQ2dXY2pzWjFaM1RwMmU5NDhYTVVBQUFBMEVFSDljb3I3QlY4MHJpNlcxTDMzUjkzSGFQODdBd1Y1R1VwTnpPcXlIZXNBRytxWFl0WGNqS2pLc2pMVW41MlJtT0xZcm9ieDl4VjJDdmpid2NkMUN0dnZ4V0FBNEtMclJha3NMQjNRWmVlaVFlTWNXNktob0o1SGZLekZRa0g5L3VGK1o0S3VJN0p6VXd6SGZLejNLRHI5QTRFekpRdVBZdCszYkZqeDdTa0ZBUUF3SDVRV0ZnWUNXVG1qVFBHWEp1VkZrN2YxM1lvalRIR0tCcmUwU1lsNERpRnhwaEpYYm9YRmUzM0p3SUFBQUJha01MQzNnWEJ6UERqa3ZtNWtkSnJQMmFNbEpVZVVkZU8rY3JKakNvWWNBL293dEJkQzBKek1xUHFVdEJHMlJsUjFYODZreW5aVXdNWjRidmJkZTNiL29BVmczMUdFTjVDRlBZcVBrNlI0UFBCZ0hOaFhuYWFlMURiYkFYYzFQanZTNHVFMURFL1I1bnBrYmF1WXg0SVpiV2JWRmpZdXlEWmRRRUEwRlFIcWgxS1kyaVRBZ0FBQUh5alk4OStQUlVKUG1tTUdXcE0zUnRpQmdPdTJ1ZG1LVDhuSXltMU9ZNVJmbmE2MnVkbUtSU28yeTdGR09NNGpobVJGbmFmcG4xdzZrcU5KQlhmNnVCZWh4OHUyZnRkeHptNmJVNkdjaktpemRJR3BTbUNBVWY1T2VuS3k4NElHNk5mS2hyOFk1dnUzYk9TWFJjQUFIdXFPZHFoTklZMktRQUFBR2p0RGpxb1YxN1FtTEhHbUNHN1A1WWVDYWxqZnJiU295RTVTY3pFakRGS2o0YlVJVDlMR2RINmJjR05NY2ViUU9CKzJxU2tKaTZ3VWx5N3JuM2JCNHo3SjlkeCtyUnZrNm1NdEhES2hlRFNqaGNDMTNHVWt4bFYyNXlNZ0dQTXBkbUI5RDhXRmhaR2tsMGJBQURmcGJuYW9UU0dOaWtBQUFCbzVRS0J6UEFOUnViSHV6K1FsUlpSK3phWkI3d055cDdhMVM2bFhXNm1zdExxeDE2T01kOFBwRWV1VlhkdW9KbHFDTUpUV0g3UG5wblJjT0Qrb091YzFyNU5wdEliK0UxVEtzcEtqNmhOVnJxTTQxeHJJOWwzdEczYk96bnZXUUVBWUE4MGR6dVV4dEFtQlFBQUFLMVZsNTdGd3gyalMzWnZoNUtaRnRhT1JTcXBGMkU2amxHYjdIUmxwZGNMd3dPT2E2OHFES1Nkbll5NjBMalUreXJDVGtjRU14Uzl6VEZtV0haNlZHbVJVTElMMm1QR0dHV25SNVdaRnBZalhSak5EWndodnRZQUFDa29tZTFRR2tPYkZBQUFBTFFtSGJvZTFzVTRtaUNaT2dzcEk2R2c4bk15VXVZZWVRMEp1STd5c3RNVkRRZDNlOFJrR0Rsak8zYysvSkNrRklZR3BlNVhVaXZYcFdkOHNERTZOeU1hY25NeVU2OG4rSGZaY1FPQkRFWENvUXpYZFc3dTBxTnZ6MlRYQkFCQWJjbHVoOUlZMnFRQUFBQ2d0U2dzTEl5RUkrRUpScXJUVXpzU0Nxb2dMem52MUd3cTEzRlVrSmVsU0dpM01Od28zNlE3RDlNMk9IV2svbGRUSzVUZnMyZW1NYm95RkhUYjV1ZGt0TGdRZkJmSE1XcVhtNkZnd08wbXg3MUpvamNTQUNBMXBFbzdsTWJRSmdVQUFBQ3RnRkVrWjdpeE9yNzJvT3NZNWVla0srQzZqZTJYY2x4bng4cnczYThwakRXREZNa1pMdWJ4S1NGMXJ2aFFJMTJSbnh0amZwS1huWjdTYi8vWUU4R0FhekxUSXNaMXpGbUZQZE5HSkxzZUFBQlNzUjFLWTJpVEFnQUFBTC9LNzlrenc4cWVhV1V6YTQ5bnBrVVVEZ2FTVmRaZWk0UUNEZlFMdHhFcmUyYkhRdy9OYTNBbk5Dc3VwRkpONzk0aFk4eWYweUtoY0tSZWY2R1d4eGlqclBTSWdzRkFVTWE1dWJDd2QwR3lhd0lBdEY2cDJnNmxNYlJKQVFBQWdGOWxKTUo5akhTU3FkVUt3WFVjdGNsS2I1SGRFWXd4eXMxTXE3TXEzT3c0dVpNQ05xMGtpYVZoSjRMd0ZGUG9CUzl3SEhWSWo0UlM2aTNhK3lMZ09tcVRsU1lqbTZkSThEVHhkaEFBUUJLa2VqdVV4dEFtQlFBQUFMNFVNTGNhWTJyYTZCcEorVGtaS2IxUTViczRqbEhiM0l3NkUzVmpUTmh4N1ExSkt3bzFVdi9xcnhYcDNQbndYRWtYQlJ4SEdWRi90ZE5PajRRVWpZUkNWanFWdDRNQUFKcGJTMnFIMGhqYXBBQUFBTUF2T25ROXJJc3g1cmphWTlGd1VHays2STZRRmc0cXV0dDVHR01HZCs1OCtDRkpLZ2s3Y2ZHVVNpSk9IeU4xeWtpTHlHM2h2Y0YzWjR4UmRrWlVqc3ozZzE2MFU3THJBUUMwSGkydEhVcGphSk1DQUFBQXZ3aUdRK2RMQ3RVZVM0K0dmWkdIT1k2ajlHaFl1M1YzQ1RwUjUrSWtsWVNkV3Y1WGwzODRqckg5alRHNW1XbitXZzIrU3lRVVZERG9ac2sxdjBoMkxjQ0JkdkhGRit2cXE2K3VNL2JBQXcrb29LQkFiN3p4UnBLcStzYTc3NzZyazA4K1dmLzV6MzlxeHBZdFc2WWYvL2pIV3J0MmJSSXJBL2F2bHRvT3BURzBTUUVBQUVCTFYxaFluT01ZblY1N3pIRjJ6SFA5SWhJSzFyL3VjTXlaaFlYRk9jbXBDSkxVOG03QjZsTnQyL1pPazNHT0RvZUN3VkFMdkRQdW5uQWRZNktob0twamlYTWwvUzdaOVFDWFhIS0pYbmpoaFgwNnhnVVhYS0F4WThiVUdhdXNyTlJycjcybUN5NjRvR1pzMGFKRkdqTm1qSTQ1NWhpZGNNSUplM3o4V0N5bVdDeW1xcW9xVlZaV3FxcXFTaFVWRmFxb3FORFdyVnUxWmNzV2JkNjhXZVhsNWRxMGFaTTJiTmlnTDcvOFVsOTg4WVhXclZ1blo1NTVSa1c3TFJpdHFxclM5ZGRmcjdLeU1oVVVmSFAvMnJadDIyckZpaFc2N3JycjlPeXp6KzdsWndSSUhUdmJvWXgyakxreU96MFN5c3R1MmYwR2E5dlZKdVdyVFZzNlZzdWQwYVZudndzLytYamgyNUs4Wk5jR0FBQUFmQnNiaWZjMk50Q3U5bElPMTNFVUNyckpLMm8vQ3dWZHVZNmplS0xXOU53cXg0c2t1a21hbTdUQ1dqbC9KcTR0a0pNVlNKTlJjVm9rOU4wYnQxREdHSVZEQWV0VXFNUEIzUS8vd2RxVmk5NUpkazFBaHc0ZGRNMDExK3pWdnJmZmZudUQ0KysrKzY2MmI5K3VvVU9IU3BJcUtpcDAyV1dYS1JhTDZiMzMzcXNUUGt0U1dscWFWcTFhVmU4NDc3MzNuczQ0NDR3OXFpVWpJME81dWJuS3pzNVdtelp0MUtOSER3MGNPRkRSYUxUZXRyZmNjb3RXcmx5cGE2NjVSdW5wNlRYamVYbDV1dkxLSy9YODg4OXI2OWF0eXNqSTJLUG5CbEpSWVdIdTQ3Rk1BQUFnQUVsRVFWUmhSTkhzY1VabVJGWmFPTlJTMjZFMHBuYWJsTSsvS2krTWU5NmtMdDJMenZsa1plbjhaTmNHQUFBQWZDc2I2R3FNTW1zUDdXZ2w0cS81ZW5vMHBLcFl2UFp3bXJGdUx4R0VKdzFCZUlvSWhkVE9TTjJqWVgvL2w0U0NBZU00amx6SERwVkVFSTZreTgzTjFmbm5uMTluN0thYmJsSmxaYVh1dnZ0dXVXN2p2NUVlUDM1OGcrTXZ2UENDdW5UcG9wS1NFaVVTQ1YxMTFWVmF1M2F0SG5yb0lSMTg4TUUxMjgyYk4wOS8rTU1mZE5wcHB6VjRuS0tpSXQxODg4MUtTMHRUV2xxYTB0UFRsWmFXcG95TURHVm1adGI4blpXVlZhL08yMjY3VFJrWkdlcmV2WHVkOGVuVHArdnh4eCtYSk4xMzMzMjY3Nzc3R256dTNmZmJwVisvZnBvNWMyYkRueEFnUmV4cWgrTFVhb2ZpcHhCOGw5cHRVajdmVU40ckp1L2xMajM2bnZqSmlvK1dTYkxKcmc4QUFOUzNhZE1tVFowNlZZOC8vcmllZlBKSjllM2JOOWtsQWMzTk5jYjJ0VktHcWJVa1BEUHF2emJCNlpHd05tNnVxRFZpSThhb3IzYmtzZkZHZHNNQjVPL1V0UVV4Q2ZWM2d5YllrdnVXN29sdzBKWHJHTVZkYzdLazN5YTdIbUIzRXlaTTBLT1BQaXBKbWpwMWFvUGJQUFhVVXhveVpFaURqMVZVVkdqR2pCbTY4c29yNVhtZXJyenlTcjM2NnF0Njhza242N1JFV2JWcWxjYVBINitoUTRkcTdOaXhEUjRySXlORCtmbjVtalZybGg1NDRJRTZqOTE5OTkxYXZueTVIbjc0WVRtN3ZXNjgrZWFiZXVDQkIzVGtrVWZxaWl1dVVDaTA0NTBtLy9yWHYycjZsZzhaTXFSZUQzTkpHanAwcUs2NDRncjk2RWMvYXJDbTJpdklnVlRrNTNZb2phRk5DZ0FBTFVkcGFhbG16WnFsZGV2V0pic1VJRG02ZHc5SWFtK01xYm1RZFYxL3RVWFpKUlIwRlhDL2FZOWlqREhXMnZidDIvY0xyMSsva0NBOENRakNVNFJqbkpLQTYvcitZdDF4SEFWY1IxV3hSRzZYTG9kMStPU1RwWjhudXlaQWtqelAwNzMzM3F0Nzc3MVhwNTEybWk2K3VPN05uTXZLeW5UbGxWY3FPenRieGNYRmpSNW54b3dacXFpbzBKbG5ucWxycjcxVzA2ZFBseVNkZSs2NURXNy8wa3N2NmFXWFhxcjUrUGJiYjlmSWtTTnJQamJHYVByMDZSbzRjS0RPTysrOG12SDI3ZHRyM0xoeHV2UE9PM1hqalRmV2pILzU1WmU2NnFxcjFMNTllejM2NktNMUlmaHJyNzJtQ3krOFVFY2RkWlMyYk5taW1UTm5OcnF5ZStMRWlabzRjV0s5OGN6TVRLMVlzYUxSY3dlU3plL3RVQnBEbXhRQUFBNGNhNjN1dmZkZS9mYTMrMmNkMTNISEhhZFZxMVpwMXF4WisrVjRRRXRUR00rSUtxQkRhbzhGQTY2djJxTHNZb3hSTU9EVzdSTXUwelVhaldWSzJwYXN1bG96Z3ZBVVlZME9kaHlqMm04TDhhdFFNS2lLeWxoSW9YQjdTUVRoTFV6djNyMDdCNFBCUkdscHFXK1dNR3pZc0VHWFgzNjVsaTlmcnJGangrckdHMi9VRDMvNFF3MGZQbHlTdEc3ZE9sMTc3YldLUnFONjdybm4xSzVkdTBhUDllaWpqOHB4SEIxODhNR0t4V0s2K2VhYjllYy8vMW1USjA5V3g0NGRKVW5idG0zVFdXZWRwUnR1dUVHREJ3K3UyZmZzczgrdWQ3emh3NGZybFZkZTBlalJvelZ3NE1DYWxpWG5uMysrWnMrZXJZa1RKNnFvcUVpbm5IS0s0dkc0THJyb0lwV1hsK3Z2Zi8rNzJyZHZYM09jYURTcUUwODhVWk1tVGRJdmZ2RUxEUjA2dEU2QXZzc3h4eHlqMy8vKzkvcnBUMzlhNzdGdmF4TUQ3SzErL2ZwMXJhNnUzcnhzMmJJTiszS2MxdElPcFRHMFNRRUE3S21pb3FMakt5c3JQL3Y0NDQ4L1RuWXRMY0d6eno3YjRQMTg5a1U0N0w4V0VHaTltanFmcnd4c0RVYVZucWRhK1ZmUXg5ZWF3WUNyN1ZXeGJ3YU1jcW9kK2ZjR2dTbU9JRHhGR05tREhjZng1Vy9BZHJmejdTN0JoR3NiVHhPUnNpS1J5RSt0dFpjVkZ4ZS9hNHg1YnY3OCthOG51Nlo5dFhIalJsVldWdXJGRjE5VXAwNmRsSldWcFN1dXVFS2xwYVVxS2lyU0gvN3dCeDEyMkdGNjl0bG42OTNvc3JiMzMzOWZDeFlzMEs3djVVbVRKbW5CZ2dXU3BMNTkrNnByMTY2U2RreW1nOEdnTHJqZ0FtVmxaZFhzSHdnMC9KSjgxMTEzNmZ2Zi83NHV2ZlJTdmZMS0t6V3J2Tys2Nnk1OThza25xcTZ1bGlUZGV1dXRtak5uanU2OTkxNGRjY1FSZFk0eGVQRGdPcUg3N2l2UmF4c3pab3pHakJsVGI1d1Y0VGdRWE5lOU9CcU4vcmk0dVBpZjhYajh1WTgrK3VqRHBoNmpOYlpEYVF4dFVnQUEzOFVZYzJjMEdpMHVLU241cUtxcTZpOUxsaXg1SXRrMXBhcjU4K2ZyaGh0dTBJOS8vT05rbHdLa3JLYk81eVB4a0dzREpxUDJiRDNnK3JkTmNMMFd5Rlk1ampFRTRVbENFSjRpakRGSHU0NVJLOGpCRlFxNnNySmhWNlpqc210QjAxbHJNeVQxTnNiMGxuUnhTVW5KU212dC95UVNpZW1lNTYxYnZIanhGa214N3poTVN1blJvNGRlZU9HRm1vK1BQZlpZblhubW1YcnNzY2NrU1RrNU9Sb3hZb1NpMGVpM0hxZXhHMDlLMHNDQkErdU5IWHJvb1h0VVgwRkJnVzYrK1dZdFhicFVudmRObG5YdXVlZktkVjBOR3paTWtuVFlZWWRwNU1pUmpiWmhxWTBWNFVnaE9aS0tqREZGb1ZEb3V1TGk0b1hHbU1lTk1hOTdudmY1Z2dVTHRraEtOTFp6YTIySDBoamFwQUFBOWtDNjJSSEM5QStIdzQrWGxKUThLT250V0N6MlhIVjE5ZHpseTVjdmsxU1Y1QnFUN3ROUFA5VWpqenlpZUR5dU9YUG1hT1RJa1NvcEtkRVZWMXloZWZQbTZiNzc3bFBIamgyMWFORWlSU0lSM1hubm5lclJvMGZOL2hNblR0VGF0V3UxYmRzMnZmTEtLeW91THRienp6L2Y0SE90WHIxYVo1MTFscXkxT3ZmY2MvWFRuLzVVaHh4eVNJUGJBaW1veWZONUl4dW92U0k4RVBEdnRXWW91RnYwYXF3cjY3WGVDNVlrSXdoUEljYVlWckVpSEw3VDNSaHpTekFZdk1WYSszOGxKU1Z6akRIdmVwNDNaOEdDQld2VUFsWWhidHEwU2FXbHBmcmdndy8wN3J2dmF1N2N1ZXJSbzRldXUrNDZGUlFVYU5xMGFicjAwa3RsakZHM2J0M1VzMmRQL2Z6blA2OXpqSC85NjE5NjU1MTNkTnBwcHpXNDBucnk1TW5hdkhtelJvOGVMY2R4TkhYcTFBYUQ1YzZkT3pkWTQvbm5uLytkNTNIT09lZnM0Um52M1lwd1NlcldyWnZlZSsrOVBYNGVvQ21zdGE0eHBrUlNpYVJLeDNFK0xDa3BtV090ZmRkYSszK2xwYVdmcVZhYmo5YmVEcVV4dEVrQkFEUlJSTkxKd1dEdzVHQXd1TFdrcEdTVjUzbXZ4Mkt4WjVjc1dmSi9hcVUvT3pwMTZxUkpreWJwelRmZjFJQUJBMnB1WHI5NTgyWU5IejVjbzBhTjBzVVhYNnlxcWlvZGNjUVJ1dW1tbS9TM3YvMU5ralJ6NWt3dFdyUklreWRQbGlUTm5UdTMwZm0xSkgzMjJXZnEzTG16SG5ua0VlWGs1Qno0a3dNT2tEMlp6NXRvT0N6WmcydnY1K2NwL083blptUTZLT2grK3lvN0hEQUU0V2gyb1IzdEgwS1MxeUhadFdEdjFQNkZqYlcyOXQvZjIvbm5QR1BNVjhYRnhiTTl6L3ZiNXMyYlgxdTllblZsTW1yZEU0OCsrcWltVFp1bW80NDZTdWVjYzQ3Kyt0ZS8xdlR6bHFUenpqdFBaV1ZsZXZQTk56VnIxaXpObmoxYkYxMTBVWjFqUFBQTU14bzBhSkNPUC83NEJnUG1GMTU0UVRObnp0VEFnUVAxL3Z2dmE4bVNKZnIxcjM5ZDgvaUNCUXYwdTkvOVRuLzg0eC9WdG0xYmpSOC9YbmZkZGRjZTFmOXQ3Vm9rNmNZYmI5UlZWMTFWWjJ6SWtDRzYrdXFyOStqNHRVVWlrU2J2QTN5WFhhOHB1MTVQZHY0N0ltbXdwTUhHbUF1TU1XWDkrL2QvSjVGSVBCMkx4ZDVic21SSnRRMW4zK2k0NXRyc3ROYmREcVV4TlcxU3Z0N2FzVnIyNWNMdS9jNWR2WExoN0dUWEJRQkl2b1orOXU2VUlhbWY0emo5d3VId05TVWxKWjk2bnZmWGRldldUU29ySzl2UzNIV21vb3FLQ2lVU0NmWHQyMWZTam43ZnZYcjEwcG8xYTJxMldiQmdnWll1WGFyeThuSmxaMmZyaUNPT3FOT21zTGEzM25wTGp6Lyt1SjU2NmltbHBhVTF5emtBKzF0VDV2UGJxK0p2Vm5wMTI0VUVmYndpdklGekN3UnRrQXVYSkNFSVI3TnpIQ05qakpNUmRIN2F2My8vTzVKZEQvYk43dTlpc05iS1dwc3RLZHR4bk82TzQvd3lOemQzWTI1dTdoUFMydVFVK1IxKys5dmYxcmtML0pBaFE3Umh3d2ExYjk5ZUJRVUY2dENoZ3dvS0NqUnMyRENkZGRaWkRSN2oxRk5QVmRldVhXdDZna3ZTbWpWcjlPS0xMeW9qSTBNclY2N1VJNDg4b2dFREJ1aG5QL3VaYnJ2dE5wMTY2cW5LenM3Vy9mZmZyd2tUSnVoWHYvcVZTa3BLSkVtREJnM1M3My8vK3dhZmE4MmFOWHI2NmFmcmpQMzYxNyt1YzNQTTJuWnZ5OUxZV3pKM3JUcC84c2tuRzN3OGxXMnR6aG5RdjMvblZybGF5VThhZWxmVXpzbDBtNTEvRG5WZDl5TFhkYjhvS2lwNitPc3FEWGVNU2M5SUN4T0NOMkRIeXZDQVFnRlhzVmo4b0l3MDgwRC8vdjFMa2wxWGtsUWxFZ2xhc2dIWVo0bEU0bURIY1FxTk1mL3UzNzkvc3N2Wlo5L3lzMWVTSEdOTUY5ZDF4M1RxMU9uMmpoMDcvcXNxdnI1WjYwdEZCUVVGV3JseXBSekgwZkxseXpWdDJqUjk4c2tuZFFMQVFZTUdhZHk0Y1JvOGVMQ3V2UEpLL2ZLWHY5UTExMXhUNzFnelpzelEvLzd2LytyOTk5OXY5U0U0ODNsLzJKUDVmQ2pvWGxSWjFZcitxK244a0ZJSXdwRTAxWjVXQktWWGsxMEhtc1phTzlnWWMySUQ0dzF0dTlZWTg2RXg1c05FSXZHaHBHdWJvOFo5WWEzVnlKRWo5Y1VYWCtqenp6L1h1blhyOU41NzcybmR1blgxMnFIVXR1c0dPcldEOEx2dXVrdGZmZldWSG5qZ0FaMTAwa2xhdUhDaFRqNzVaQjEwMEVHcXFLalE3My8vZTYxY3VWSWZmL3l4bm5qaUNaMTg4c2sxK3c0WU1FQURCZ3lvOXp4cjE2N1Y2YWVmcmtHREJtbmJ0bTB5eGlnUUNPaUREejdRQ3krOG9Nek16UDM0MldnNUFxWnliYlhOdWlYWmRhRHByTFduR21PT2JHQzhvVzMvSytrRFNmTWxmV0JqVlM5Nkp2TE1GMldidTNWc20yTkNRWmNXWTdWNG50WEd6UldxcUt5T1MzbzVFWSs5Rmd5NHc1TmRWM096MWg0a0tjOFl3MHBHQVB0czUydEpwYlYyaVRHbVBObjE3QTFyN1FCalRMM1V0WkdmdlhGSm4wbGFiSzE5elhXOEh6UkRpU2x2N2RxMXV2MzIyOVczYjEvOTVqZS8wZUxGaTdWczJiS2F4d2NQSHF5cFU2ZnFwcHR1MHVqUm96Vng0a1NOSFR1MnpueGZrcjc0NGd1dFg3OWVreVpOMHFoUm81cjdORklLOC9tV3E2bnplV3Yxa2FTaHRjZGo4WVFpb2VDQkt6S0pZckg0N2tOeG1WZ3IrazFBYWlFSVI3T3Jqc1VsYTZ1MngvV3ZqeithUHpuWjlhQnBTa3BLcnBkVUU0UTM5TVBOR1BPVzUzbFBPNDd6YmxWVjFmckZpeGR2a21SUEd0aTJHU3R0dXVPUFAxN1dXblhyMWszZHVuVlRjWEd4empyckxQWHMyVlBwNmVsTlB0NmtTWk1rN2VoQmZzc3R0K2lwcDU3U3FGR2pkTmxsbCtuYWE2L1YwMDgvcmZIangrdWhoeDdTVzIrOVZXOWl2THU1YytkcTVNaVJ5czNOMVJOUFBGRnpVOHhISDMxVVE0WU0wZkRody9Yb280K3FRNGY2WFllKy9QSkw5ZXZYYjQvcS9xNVdLNHNYTDFaZVh0NGVIYXU1UklLVjY5NmRQZS9XWk5lQnBpc3BLU21RZEtUVThPdkpUaTk1bnZlY3BEbGJ0bXhadjJyVnFzM2EwYS9VZE83WjU5ZldCQjc1ZkVONXI3WTVHVXFMaEFqRHRTc0UzNmJ5cmR1M2U5Yit0WHJ6VnpmLzk3UFBLaVE5bE96YW1sdi8vdjB2c2RaZTd6Z09RVGlBZmVZNFRybTE5Z3RKVjh5Yk4rLzlaTmV6TjRxTGl6OHl4dlNSR3YvWmE2MWRaNjJkSXVsdnExYXRXck5seTVhTjJqR2ZIOWVNcGFhazFhdFg2MGMvK3BIdXYvOStuWFRTU1ExdVUxRlJvUk5PT0VISEhudXNwa3lab2p2dXVFTWpSb3pRTysrOFUrZUdtaU5IanRTV0xWczBidHc0SFhua2tUcisrT09iNnpSU0R2UDVscXVwOC9rTlc3WW9HTW82d2hqVnZGdlA4M0VzdlB1NVdXdlh4Mk9CN2NtcEJnVGhLY0phNjBseXJMVyt2NEQzckpXVnJDUEZrbDBMOWs3dEgyN0dtSmlrelpLMmVaNDNKUjZQUC83UlJ4LzlKMm5GN2FWWUxLYXp6ejViSzFhczBJb1ZLelI3OW14dDJMQ2g1dkhPblR2cnNNTU8wNWxubnFtaFE0ZCt5NUcrc1hyMWFrMlpNa1ZQUHZta2pqcnFLTTJZTVVPOWV2WFNiYmZkcHBrelowcmFjZlBKcTYrK1dwZGZmcmxPUC8zMGVtMU1kdFgyMEVNUDZjNDc3OVRSUngrdHh4NTdURmxaV1RXUHQydlhUbi8vKzk4MWZQaHduWFRTU1JvL2ZueTlTWGxPVG82bVRadFc3OWhWVlZXNjQ0NDc5UEhISHlzM04xZWU1Mm5UcGswcUtpclNxRkdqRkFxRjZ1MVQrN21CL2FIV2E0cVZWQzFwc3pGbWZTS1IrQjlyN2VNTEZ5NzhzckZkMTN5OCtOOWR1aGVkRTVQMzhsZGZiKzFZa0pmbDI5VWtlOHJ6ck1xKzNxSXRGVlZ4ejlxL2JvNXZ1MlhqamhBY0FBQkpEWVpWQ1d0dGhiVjJabmw1K2MyclY2OWUxdEIrclpFeFJwN24xWHo4ekRQUHFMeTh2TjRpazlyYlRKNDhXU05HakZCbVpxWkdqQmloZnYzNjZkUlRUOVdpUll2cUJPR1NOSDc4ZUMxYXRFaVhYMzY1WG52dE5SMThjSjE3Q0FJdFFsUG04NFdGdlF0MmJsTWpIazgwVzYzTnJicmVpbkFUWTBWNDhoQ0Vwd3ByL3B0SWVOMnM5WC83b0hqQ2s0d1NudWR0VFhZdDJEdkdtSVMxZG8weDVrTko3OFRqOFE4M2I5NWNtc28zeFB3dXdXQlFsMXh5U1oyeGpSczM2cU9QUHRLQ0JRdTBjT0ZDTFZ5NHNFbkgvTXRmL3FLeXNqSk5telpOUlVWRit1OS8vNnZUVGp0TmlVUkNNMmZPMUJGSEhLSFBQLzljdzRZTjA1UXBVelJpeEFoTm16Wk52WHYzcmpuRzIyKy9yZEdqUjJ2NTh1VzY2S0tMTkhyMGFBV0Q5VU8rd3NKQ3paZ3hReGRmZkxIT08rODhEUnc0VUtOR2pkTEFnUU5sakZFb0ZOSXh4eHhUWjU4UFAveFFOOTU0bzdadjM2NlhYbnBKNDhlUGx5UmRjc2tsdXZqaWkzWExMYmZvamp2dXFMY2ZzTDhaWStMVzJvK3R0UjlJK25jaWtaaVRTQ1ErWHJKa1NmVjM3aXpaVDFhV3p1L1NvKytKY1JONDhmT3Z5bHQxbTVSZEs4RzNWRlRGcmJVdlZHLys2bVpDY0FEQTdvd3hzdFpXV210WFNYbzNGb3U5dkduVHBqYys0MmRHUFRrNU9Tb3RMZFhpeFlzMWE5WXM1ZWZuUzVKR2p4NnRzODgrVzIrOTlaYVdMVnVtalJzMzZ2bm5uMWZYcmwxVlVWR2hXMjY1UmZmY2M0OGN4MUhIamgwVmpVWjE1SkU3dWtkVVZ1NjRiS3F1cmxabVpxWW1UNTZzbi96a0p4bzVjcVNlZi83NVZ0OHZIQzFQVStiemxZSHFSRlRCcmRJM2MvVjR3dHQ5TTk5SWVMdWRtOUhYbnJWN2NwMkRBNEFnUEVWWTJkV2V0ZDNzam5kNko3dWNBNnFxT2k1SlZaTHplYkpyUWRONW5qZmZHSE4rUEI2ZkhRNkh5K2JPbmRzaWV5UHVpVFp0MnVqWVk0L1ZzY2NldTFmNzMzdnZ2WktrOHZKeTNYNzc3WHI4OGNkMTBVVVg2YnJycmxOVlZaVWsxYXk0M3RWSGZPalFvYnIvL3Z1VmxwYW0yMisvWFFzWExsVFhybDAxZmZwMERSbzA2RnVmTHo4L1g5T21UZE9VS1ZQMHB6LzlTVC83MmM5MDBFRUg2YkxMTHRPRkYxNVlzOTNTcFVzMVljSUV2Znp5eXhvNWNxUis5N3ZmMVduOU1talFJTDN6emp1NjdiYmJkTVlaWitpNDQ0N1RwWmRlcWgvODRBZXRNbGpFZ2VWNTNtdU80L3hEVW1sMWRmV0dKVXVXN05VdlNUOVo4ZEd5MXQ0bXBhRjJLQVFhQUlEZGVaNzNvcVNucmJXdmxKV1ZyVm0zYnQyRzc5eXBGUnMxYXBSdXV1a21YWGZkZFhyNDRZZVZuNSt2V2JObTZiWFhYbE5aV1psdXUrMDJIWFRRUWJybm5udTBidDA2RFJzMlRQLzR4ejgwZGVwVXpaczNUd01HRE5DbVRaczBaY29VZGU3Y1dUTm16TkRVcVZNbFNROCsrS0F1dSt3eTVlYm1LajgvWDZXbHBUcnp6RFAxbTkvOFJxZWNja3FTenh6WU0wMmR6MGZpR1RFYjBNYmFzL1I0d3I4cndtTzdyM2EzK2pya2lTQThTUWpDVTRTUldaUkllQ2Q4U3o4bDM5anhJbUNxNHZING1tVFhncVlyTFMzOVo3SnIySitXTEZueW5UMng5OWFxVmF2MHhCTlA2SmxubmxGeGNiRm16SmlobmoxN3FxS2lRdVBHalpNeFJuMzY5Skcwb3kvM2M4ODlwOS85N25mcTA2ZVB0bS9mcnVycWF0MTExMTA2OTl4ekZRanMyY3UxTVVhLyt0V3ZkUHJwcCt0Ly91ZC85UFRUVCt2b280OVdXVm1aL3ZuUGYycjY5T21hUFh1MlRqLzlkTDMxMWx2MTNwcTVTMTVlbmlaTW1LRHp6ejlmOTkxM244NCsrMngxNnRSSko1OThzazQ1NVJRZGZmVFIrKzN6aE5hdHRMUjArbjQ2Vkt0dWswSTdGQURBbmxxNGNPR055YTZoSlJrMmJKaUdEUnRXWit5cHA1NnE4M0dmUG4zcXZMdjBoaHR1MEEwMzNORGc4VTQ1NVpRR1ErNEZDeGJzaDJxQjV0ZlUrZnpxd05idGhVci9qMlJxVnB6RjRnbjVzVld3dFZheCtPNnIzZTEvdDI4UGNPK2FKQ0VJVHhIVzJMVUp6NVBmYzNEUHM2cU94MldzTGZ2c1B4K3hJaHhKMTZGREIxMXp6VFY3dGUvdHQ5LytyWSsvK09LTFdyUm9rUjU3N0RFTkhqeFlRNFlNcWROZTVlcXJyMWJuenAxclB1N1ZxNWRlZlBIRm1vL2ZmdnZ0dmFwTDJ0SEgrL0xMTDlmbGwxOHVTWm8yYlpvbVRacWtuLzNzWjdydnZ2dlVxVk9uUFRwTy8vNzk5ZFJUVDJuRmloWDZmLy92LyttRkYxNW8xVGZ4UWNwcmxXMVNhSWNDQUFDQUZtUGx5cmg2RmEyMzFuckdHRWZhMFJxbE9wWlFPT1N2bUxJNmxxaXoydDN1V1AyNmZ2MzZoVlhKcTZwMTg5ZFhXQXRtNC9GL3hJMFo2L241VnJtU3F1TnhlWjZWWjgyN2tuYS9Zd0RRckI1NjZLRjkydi84ODgrdk4zYjIyV2ZyN0xQUGxpUmRjODAxZFVMMjhlUEhhODJhTlhKZFZ6MTY5RkRYcmwzMzZmbWI0b3d6enRBWlo1enhyZHM4K2VTVGpUN1dvMGVQYjEzWkFxU1MxdFFtaFhZb0FBQUFhR0VTbm1lWHVvN1pKaWx6MStEVzdWVytDOEszVmU3ZUFjVlVlcDYzVk9SaFNlT3ZyN0FXek1TOFRUYWdUN1pYeDdyNDdSdS90dXBZd2lZOEsydThmeVM3RnFDNTllblRwNllWeXY3dzBrc3Y3YmRqQVQ3VEt0cWswQTRGQUFBQUxaTlpaV1cybU4yQzhEWlphYjVadkdLdDFiYnR1eTM4TnFxd1NpeE5Ua1dRSkNmWkJXQ0hMY0hZTnNuT3EvZE40aVBXV2xWV3gyUTl1MkZydk9LZFpOY0RBUEExKzhuSzB2azJFVDh4bnZCV2Z2NVZ1YTJxanNzdjkrSm9zQjNLeXBXYmsxMFhBQUFBOEYyY2F2T1JqUDJ5OWxqQzI5RWV4UytxWXdrbHZOMzdnK3RydHpxNElobjFZQWVDOEJTeGNlWEtMVlo2ZDN0VlBPSFh1K1Y2bmxWbFZjeFkyZWxjckFNQW1zTW5LejVhbHZCaXY0NTczc2YvZjN0M0htVnBXZDhKL1BmY1c5VUxlNHVBd3dBdVlGRFU2cXBxRXhXSlJ3VWRvL0ZNU0RLTGpob2pqQnFVaE1ReGFuUWMwUVFTUkZ3eTJ1NmNpWEVtSkM0eGloSkdWTlFob0ZUZDdtcTZvYUdFM3FDWHFsNXF1MVYxbC9lWlB4cElBNDNhVU4yMzZ1M1A1eHdPM1hkNTcvZUYwM1dlL3Q3bi9iMWJkNDVGZmFheDRNdndoNDFEK2V2WjhaRTNHSWNDQU1CQ3NXSERxajI1aUcvdCsxZ3Vjc3cyeXpNeFpLYlpmRVFSbm5QK3hvWU5xL1owS0JLaENKOVBjdVNvUmM2N0o2Y2ZQa09vSEdZYXpXaTBXbzFvNWFzN25RV0F3MGJldEg3dFRia1ZyMjIyaXZ0Rzlrd3U2QVgyQStOUXhpYW5IeHlIb2dRSEFHQ2h5ZFBGMWJIUHJPd2NlOGVqdE51UDJFVzk0QlJGRVZQVGpYalkvcHRXdTlsYTJhRkkzRThSUG8vazZXSlZSTDVuYkhJNldxMXk3UXJQT2NldWlYcmtITitiaWZyUE9wMEhnTU5LS2Nha0dJY0NBRUJaYk5xMDV1NmM4L2YyZld4NnBoSDEyV2FuSXMyWittd3pwaDkybzh5Yzg0KzIvR3p0Y0ljaWNUOUYrRHl5YWRPYTNUbkh5bGE3dlo4N3l5NXNrL1habUcwMFozT1J2clZ0ZUhobnAvTUFjUGhaeUdOU2pFTUJBS0JzMnUzaUx5TG5CMitXbHlOaTU5aGtGTVhDV0tQdlQxSGtHTmt6R1E4NWc1eG5jenQ5cEZPWitGZUs4SGxtdy9yVlZ4ZEYzRGMxMDlqZlVQMEZxZDB1WXZma2RNNDViVzBWeFRjaW9od25Cc0JDc3lESHBCaUhBZ0JBR1UzbDZWVTU0dnQ1bjkwcHJYWVJ1eWZxQzJiRHlyNXl6ckZuc3Y2UThTNTU3OGw5Znphbm4zUXdHdmRUaE05RFJZNUw2ak9ONmNuNjdDOSs4VHkzOTRmQWREU2JyVWJPK1VQM0RnOXQ2WFFtQUE1ckMycE1pbkVvQUFDVTFhN2g0WW1JZEUyS05MSHY0Mk5UMHpIVG1QOGJWaDV1cHRHS3NjbVpoejZZMG5TUjQ4dmJobXVqblVuRnZoVGg4OURzbnVMYmtmUFhkbzVOUmF1OXNHZUZOMXRGSHB1YXprWE8vM3ZqK3RWZjZuUWVBSWhZR0dOU2pFTUJBS0RrOHRUT3hsZUt5RC9hOThFSDFzR3RCWFRqekhaUnhLN3hxVWRPZDhqeDA5YkV5TmNpWW43OVplTXdwUWlmaDdadkg1cktyZncvaTF4czNyWnpZc0hlTWJkZEZISGY2RmdVN1dMdDdHemowb2hZK0hjOEFLQXM1dldZRk9OUUFBQTRISXlNckp2TTllSVBJL0pEZG9WUHp6WmorNjd4QlRFdnZDaHliTnM1RWRNUHY5Rm56aE90WnZOQzYvajVReEUrVDIwWUh2cHBMdkxsTTQzbTdLNkorb0w0ZzcrdlZyc2QyM2ROUkt2VkhtMjM0ejFiNzdsOVU2Y3pBY0REek1zeEtjYWhBQUJ3T05tMGFjM2RSWkgrSUNKUDd2djQ5R3d6UnZaTXpPdWQ0YTEyRWFOamt6RTkyM2pJNHpsaVQ3dUl0MjM1MmRyaERrVmpQeFRoODFkN1E3dit4ZHlPdnh5Zm1vN3grc3d2ZnNjOHNmY3Y4UFc5bDVtMzg3czIzYlg2dW5BSkNBRHoxSHdhazJJY0NnQUFoNk9ONnh2L0VEaytFdytiSmpCUm40M2Q0MU5SUEh6a3lEend3TnA5Zk9vUm5WMHI1L2g4VWQvNWxVN2s0dEVwd3VlejRlSFp4dVNPSzRwMnJCemRNOWthbTV6dStDNjFYNlJkRkxGemJDckdwbWJxdVlnLzNuRFg2cXNqWXY1Y2F3NEFqelF2eHFRWWh3SUF3T0ZyWFdPNk5mVlhVZVFmUHZ5WnNhbVoyTEY3TWxydFlsNzBZam5uYUxlTEdOa3p1YjhTUEhMT3Q4NjJKcS9Zc21YTGRBZmk4WE1vd3VlNSsrNjdyejdUbnZ3Zk9mTG5SOGNtWStkNGZWN09ETTg1eC9Sc003YnRISTg5VTlQMUtPTFBXbE9qbitsMExnRDRKWFYwVElweEtBQUFITzYyRFErUHpFWitXODc1K29jL056azlHL2VPN0luSjZVWVVIU3pEYzg0eE9kMkllMGZHWXVLUjB4dGFPZUliUmF0MXdiYmg0WkZPNU9QblU0UXZBTnVHaDBmR20xUHZhaGY1STJNVDlkbXRPOGVqMld4M090WkRURTdQeHZaZDQxR2ZiZFlqRnhlMnBrWS82NXN2QUJhYVRveEpNUTRGQUFEMnVtLzkwUHBtSzE4UU9iNlNjenlrL0dxMjJqR3lleUoyalUxMTVGNTZENHdDSHRrOUVZM1dRNjhnelRrWFVlUy95L1haUDlnMHZIYmRJUS9ITDBVUnZrRHNHaDRlMzNqSDZuZTFjdkdXNmRubTFzMDdkc2RrZmJhamw0VGtuS1BWTG1MSDdzbll2bXVpMVdpM2Z4enQ5b29OZHd6OUh5VTRBQXZVSVIyVFlod0tBQUE4MUwzRFExdW1XNU1YcGNqWDVSd1A2WmVLbkdQUDVIUnMyTFl6eHFkbW9uMlF4NlU4TUFabGZHb21ObTdmRmJzbjZvL1lrWDUveGh1bjIxTi9zbkhqN1ZzUFdoZ2VOMFg0d3RMZWRNZlEvOHJSK3QxMmtmOXB4KzZKNXNpZXFhalBOQTc1TjJHdGRqdkdwMlppKzg3eEdKK2FIbzEyY1VXcm1WK3o0YzQxZHh6U0lBQXc5dzdKbUJUalVBQUFZUCsyRFErUDNITkg4N2R6TGk2T2lPR0hQMThVT1hic25vajdSc2RpMTNnOVpock5PVjJ2NTV4anB0R00zUlAxdUcvbldPellQZkZvbzRxSEl4ZnYySERIMUc4WWh6TC9LY0lYb0kxMzNIWlRvNmhmMENyYWZ6WStWWi9Zdm1zOHR1MGFqOW5Hd2IreFYxSGt2VDhFUnNkaWRNOWtNVDNidkxYZHp1ZmZVOVEvZU8vdzBKYURIZ0FBRHBHRE9TYkZPQlFBQVBoRjFqVTJyaCs2dXRXTzEwYU9XL2YzaXRsbUszWlAxR1ByenZIWXNtTlBqSTdkdjJIME1hemJjODVSbjJuRXpyR3AyQVI5SEw0QUFCdGpTVVJCVkxKalQyemRPUjY3eHV1UDNyZmxmRnVySGEvZHNIN29zeEhEc3dmOGdSeHlYWjBPd0dOejM1MTNqa2JFbFNlZDN2TTNTN3J5QjlydHh1OU9UVGVlY1BRUmk2dkhIclVrdXJ1Nm9wSWlVa3FSVW5yTW41TnpqaUxuS0lxOVB3eDJqZGR6cTJqWEk5S21YQlFmMmJpKy9yZitzQU5RVW5uVCtyVTNQZm1NNWE5dFJ2R3RrVDJUSnovcCtHTml5YUx1eDNYUUI4YWhUTlJuSHh5SHNrc0pEZ0FBKzFOc3ZuUFZUMDg2cWVmRlM1NlFQcDBpL1dia2ZFeEs2U0diZTl2dEl0cnRJbWFicmRnekVWR3BWR0xwNHU3b3FsYWl1MXFOYXJVU2xSVFIzVldOU0NtYXpWWVVPYUlvaW1pMDJ0RnVGekU5MjR4MnNkOWQzdy9LT2VkSWFTeUsvTTlUdTVvWGpveXNtenlvWjgrY1VvUXZjTnQvTnJRakl0NSs2dWs5bitycVN1ZFAxR2RmTVZtZjdldnFxaXhkMU4wVmk3dTdZbEYzVnl6cXFrYWxrcUtTVWxTcis3OFE0SUdaM3hGN2IwRFFhTGFpMFdwSG83bjMxKzJpdUNjaWJpbHkvbW94dGZOYWM4QUJPQXpramNPcmEwOSsrclBQYTZXdWY5bzZNbmI2eVNjY2x4WjFWeC9URjgxRmtXUFBSUDJoNDFDVTRBQUE4SE50M3o0MEZkdmo5NS95ak41elVzU3JjOFFyVXNSWmovYjZvaWhpYW5wdTkyM21uTmRIVHRkRnhEOXVXTis4S1dKZFkwNC9nSU5PRVY0T3hlYWZEZDBXRWV0T1BmUE1MMVNMeGFjMm92ajFacXQ5WG4yNjhmeEtKUjFicWFSSWtTSlNSRW9SS1ZKMGQxVWpwWWhXdTNqd0c2OTgveGRmUlM2aVhlVElPVFpFNU84WE9YODd0NHZhWkZFZjNYMzMzV09kTzFVQU9QUTIzblhiSGFlZCthdzM1dFQxK2EwN3g1NXh3bkZIeFJGTEZoMVFHZjZ2NDFCbVpvcWNWemJHUjk1bkhBb0FBUHpTV2h2dVdQV0RPT09NZnprMWxueXFVcTIrdHBMU095TEZzUWZ6UTNORVBSZjVMMXNwcnJtM1Bia3hoazFHV0tnVTRlVlNiRjYvL3I2SXVDOGlib21JSzA4NTVWbFBTRWQwdmF5UzBua3A4dEdSNHNTSTlOU0lTRE9OMXFLOTNYaHU1WnphRVhrMmNxeUtpQ2dpYWtXeitQYVd1OWVzM2Z0YkFEaXNQYTR4S1E4YmgvSTN4cUVBQU1Cak5Edzh1em5pWnhIeG9aTk83L25NMHE3NG5WUkp2NU56ZW1hS09ESlNIQm1QdmZOc1JZNnBIRkZQS2E4cmN2eGptbWwrWmVPR2Rkdm04QXpvRUVWNHlXM1pzblpYUkZ4ei96LzdxcDd5Szh1ZjFHNDJ1cG9UeGE3UjBmVVRIWWdIQUF2Sll4cVQ4dkJ4S05PN3QvM0pydTNicHc1aGJnQUFLS1g3UndhdmpJaVZwNTU1NXNtcFdIUldxbGFXUjA3UFNDbWZHcEVXNThoUFRKR09pcFNYUkU0blJPUVVLWFpFVGpPUjhsVGtOQktSR3ltblRUbml0blk3MzE1RVhuZnY4TkNXVHA4ZmMwc1JmdmhxYjdsejliMmREZ0VBQzgyQmpFblozemlVN2R1MzJ3a09BQUJ6Yko4cENUZWNmUExKUzRzalRqcHlTV3UyMmtoNWNiVlM2UzY2cXRYRjBWNGNPYWZaVkoycHRGcnQ5cUtpdVhnbXpjNTBMVzVYNnR1bmpDNHNOMFU0QU1DQithWEdwQmlIQWdBQUhaSDNGdHJXM2p4VXBkTUJBQUFXb0x4eGVIVXR0MXZudGRyRjhOYVJzVHpiYUVYT09TSWVaUnpLOFBCNGh6TURBQUFjdGhUaEFBQ1AwY2E3YnJ1alhUVGYyQ3FLOVZ0M2prVjlwdkhnT0pUZEU5TXpSYzUvUFRzKzhvYnRab0lEQUFCMGxDSWNBT0N4eTV2V3I3MHBwL3hmbXEzaTNwRTlrN0YxNTFpTVRVNjNpbHo4elZoajRsSnpCZ0VBQURwUEVRNEE4UGpramJjUERSYXR4cjlydFl1N3BtZWJ6Wnp6TjZaMjN2ZU8zWGZmUGRicGNBQUFBQ2pDQVFEbXhLYmhkZXVhN2NicmlvZy9uaDBmZWNQSXlNaGtwek1CQUFDd1YxZW5Bd0FBbEVUZWN1ZTZuMFRFVHpvZEJBQUFnSWV5SXh3QUFBQUFnRkpUaEFNQUFBQUFVR3FLY0FBQUFBQUFTazBSRGdBQUFBQkFxYmxaSmdBQUFBREFQbnA3ZTE5Y3FWVGVrWFBlWEt2Vkx1cDBIaDQvTzhJQkFBQUFBTzYzZlBueVoxVXFsVmRHeEcrRy9yUTAvSThzdVJVclZwelczOS8vKzNONXpQNysvZy9NNWZFNGpPUmNkRG9DNWRKcU5pUG5uRk9LM09rc0FBQ2xaejNQSExPZVo3NWF2WHIxMnBUU2V6dWRnN21sQ0MrNW9pZytXQlJGZGE2TzE5UFRjMlpFdkc2dWpzZGhaN0lvaXNqWkdvZTVVYnYxaDVGU21zMUYydExwTEFBQWh3SHJlZWFVOVR6ejJjREFRRFA3QXJCVUZPRWwxdHZiZTFGSzZmZm02bmdyVnF4NFlyVmEvWHJPZWNsY0haUERTNDZZYUxkYk5wSXdaMjc2MFhXUmMweTFjaDdxZEJZQWdMS3pubWV1V2M4ejM2V1VmUE5YSW02V3VjRDE5dmErS3FYMEgxTktNem5uVjZhVVRoa2NIRXg5ZlgzblJzUnZSVVJVS3BXMzl2WDF2U0xuZlBXcVZhdXVYYjU4K2E5VktwWDNwWlEyNTV6N1Vrb3pLYVdMQmdZRzdqamxsRk9Xbm5qaWlmODU1L3pXbE5JWEkySnBSRnlhYy83ZlJWRzBJdUtZbE5JVCt2cjZ2aElSVTdWYWJjNktkc292NS9qV25iZXZldk9lM2FQeGhPTlBTcDNPdzhLVmM0N2g5VVB4azV1K0d4SEYxaDJUT3kyY0FRQU9NdXQ1NW9yMVBIT3B2Ny8vTnlQaTlUbm5veVBpT1NtbFR3OE9EbDRXRWFtM3QvYzNVa3B2U1NtTk54cU45M1IzZDM4eXBYUnVSQXptbkgrN1ZxdU5QSENjRlN0V1BMRW9pcjlLS1MyT2lKeHpuc2c1KzFsWEluYUVMMkRQZnZhelQ2cFVLcCtvMVdvWERBNE92cVhWYXZYa25PK05pS2pWYWplMDIrMC9pWWdvaXVMVHRWcnRkMWV0V25YdGloVXJqcTFXcTllbmxMNDNPRGo0dG9tSmlaZmtuTThxaXVJVEVSSEhIMy84Y3lLaUo2WDBhem5uMzRpSTdvaTROU0lXMVdxMWl5UGk1cHp6cmxxdDlydEtjQTVZbnIxcTFlQ1B0MTc5bWIrSW45MjExaVdWUENidGRpc0dmM3BqclB6NCsySms1TDdSaVBiRjY5WkZvOU81QUFCS3ozcWVPV0E5ejF6cTYrdjd6eEZ4OGN6TXpPdHJ0ZG9yVTBwL0ZSRi8zdHZiKzRjclZxdzRwVktwVkZKS3I4NDVQN1c3dS90UEkrSWpPZWVMSStLY2lIamZBOGZwNmVrNXNpaUtIMFRFNnNIQndkY05EZzYrUHFWMFQwcEpkMW9pZG9RdllOVnE5YXljOHluOS9mMW5EUTRPRHExWnMyWjNmMy8veXAvM25xSW9qb3lJYWtUVUlpS0doNGRuKy9yNmJvdUlwMFpFckY2OStpYzlQVDMxcnE2dVMxSktXd1lIQno4Y0VSOCsyT2ZDNFdGUGUrS2VaZTNGSC8yLzExN3ovcUhCZnpuNitiLytpbGplZDNZODQxbjk4WVRqVCtwMFBPYTVack1STjkzNG5mam5iLytmR0Y0L0ZIdjJqTjZiaStJUHYzdnpuaDkwT2hzQXdPSEFlcDdIdzNxZWc2QWFlNHZ0MTZ4YnQ2NFJFVEU0T0xpeXY3Ly9pa3FsOHE2QmdZR1BSOFNtL3Y3KzhaVFN6T0RnNE1YM3YrL0d2cjYrUDBrcFBlL0JBMVdyNzR1SVkydTEyaWNmZUN5bGRIVlJGSDkxS0UrSWcwc1J2b0MxV3EzVml4WXRtc281LzZTL3YzOWxxOVg2eU9EZzRGLzh2UGZVYXJYN0l1TFlpQ2o2Ky91ZkdSR3Z5em1mSGhFUFh1clIzZDNkeWpsSHp2bTJnM3NHSEc0R0JxSVpNWHJsZWM4OTdvYXQ5MjVZK2ZWclB2UFVyMTN6bVNOUzVLVVJhYzV1NmtvNTViM1hwRFZ6aW5wRWJHOFY3UXQvY012dUgzYzZGd0RBNGNKNm5zZkRlcDY1OXB6blBPZXNsTkxKT2VmLzBOZlg5OHA5bnJvNUlycFBPZVdVcFZ1MmJKbU9pR1pFak96NzNwVFNqb2c0WVorSDNwUlNxa1ZFKzRFSEJnWUdSdnY3K3d0WHY1U0hJbndCVzd0MjdhNmVucDRYZEhWMWZTb2lMcWxXcTMvUTE5ZDNXYTFXKytEUGUxOVBUOCtUdTdxNkxzODUxeXFWeWhVUnNUem4vT3hEa3hvaXZudnJubHBFdlBDODV4Ly9LN21JTTZPYW5oNDVIOUhwWE14dktVV09IRHRTSzk5VlZHWnUrOEV0VTlzN25Ra0E0SEJrUGM5allUM1BYT3ZxNmpyeC9sOSt2bGFyclQ2UTkrYTlkLzFORVh0bmcrZWNUOHc1ejh4MVJ1WVhSZmdDOXBTblBHWEowTkRRWFJGeGJsOWYzMjlFeE1kU1NwZjI5dmJldDJyVnFzL3Y3ejByVnF3NHZTaUtueFpGOGZwVnExWmRHeEhSMzk5L0tHUERBOXJmdlhubjdSRnhlNmVEQUFBQUI4eDZIdWlvbE5LZSsvLzkwb2g0U0JIZTA5Tnp5dERRMExhSWFQMmk0NHlOalRXT09lYVlTQ21kZm5DU01sOFkrTDZBTFZ1MjdKemUzdDV6SXlKcXRkcDNLcFhLcitXY1J5cVZ5cTlGUktTVWNrUkVwVko1OEJLMW9pamVtRkphVnExV0IvYzkxZ0VNLzg4cHVlUU5BQUFBZ001SktRMUZ4R2hFL0krK3ZyN25QdkQ0V1dlZHRhaXJxK3UveHk5UmdrZEVEQThQajBmRW1vaDRkbTl2NzluN2VZbU54Q1hoZitRQ2wxSzY0c3d6ejN6Uit2WHJKd1lHQmliNit2cjJSTVFORVJGZFhWMjc3cDlqOUpLZW5wNVYxV3IxVnlKaVIwUkV6dm1qL2YzOVZ4ZEY4ZTl5enM5T0tUM3gvanZ0RGplYnpabXVycTVJS1Iyem44L2JGUkVuOVBmMy8zck8rZXhLcGZMWEF3TUQ5VU4zeGdBQUFBQWM3Z1lHQnBwOWZYM3ZTaWw5SWFWMFUzOS8vei9ubkxkRXhFdHp6dS9jNTZWSDVKeTdIL2Iycm9oWXZNL3YveXpuL0U4cHBYL283ZTE5YzZ2Vkd1cnU3djR2T2VkS1JKemQyOXY3VzZ0V3JmckhnMzFPSEZ5SzhBVXVwZFI3NUpGSHJ1L3I2L3QyUkN6S09YK3NWcXRkRXhFeE1EQ3d0YSt2NzZxVTBvWFZhalZQVEV5ODhkaGpqNjBXUmZHeWlIaFZTdW5FbE5JZnA1UTJSOFFIVWtxbnRkdnQ5VjFkWFIrS2lNZzUvMkYvZi8vSTRPRGcxZnQ4NU1keXppOUpLZjF0U3VuTlNuQUFBQUFBT3FGV3EzMnhyNit2SGhIdlN5bWRGeEhyVTByL2JYQnc4SnM5UFQwblZxdlZTeUppYVVTOHBMKy8veTBwcGE4V1JmSGFsTkxaT2VkcWYzLy9uNmFVUGpNd01QQ3QzdDdlODFOS2w2V1V2clpvMGFJMVJWSDhVYVZTMlpWei9yOUZVUmdEQlFBQXpGLzkvZjF2NmV2cnU2ZXZyKzhGbmM0Q0xIeCtwZ0RBd21WR09BQUFBQUFBcGFZSUJ3QUFBQUNnMUJUaEFBQUFBQUNVbWlJY0FBQUFBSUJTVTRRREFBQUFBRkJxaW5BQUFBQUFBRXBORVE0QUFBQUFRS2twd2dFQUFBQUFLRFZGT0FBQUFBQUFwYVlJQndBQUFBQ2cxQlRoQUFBQUFBQ1VtaUljQUFBQUFJQlNVNFFEQUFBQUFGQnFpbkFBQUFBQUFFcE5FUTRBQUFBQVFLa3B3Z0VBQUFBQUtEVkZPQUFBQUFBQXBhWUlCd0FBQUFDZzFCVGhBQUFBQUFDVW1pSWNBQUFBQUlCU1U0UURBQUFBQUZCcWluQUFBQUFBQUVwTkVRNEFBQUFBUUtrcHdnRUFBQUFBS0RWRk9BQUFBQUFBcGFZSUJ3QUFBQUNnMUJUaEFBQUFBQUNVbWlJY0FBQUFBSUJTVTRRREFBQUFBRkJxaW5BQUFBQUFBRXBORVE0QUFBQUFRS2twd2dFQUFBQUFLRFZGT0FBQUFBQUFwYVlJQndBQUFBQ2cxQlRoQUFBQUFBQ1VtaUljQUFBQUFJQlNVNFFEQUFBQUFGQnFpbkFBQUFBQUFFcE5FUTRBQUFBQVFLa3B3Z0VBQUFBQUtEVkZPQUFBQUFBQXBhWUlCd0FBQUFDZzFCVGhBQUFBQUFDVW1pSWNBQUFBQUlCU1U0UURBQUFBQUZCcWluQUFBQUFBQUVxdHE5TUJBQUNBZytmbFBYRmtlOG15L2xTdFhCaTUwcGNpbnhrcExlcDBMaGFHbkhNcklvWnp4UCtyRk0xUDcycVByUjRZaUdhbmN3RUFIQ2hGT0FBQWxOUUxYL2pFbzNNNy8zVzEydjBmVi96cWk1YWVjdG9aY2VSUngwU2w0c0pRZm1sZGt4Tmp6N2g3ZU8yWlE3Vi9lZld5Nkw0eVl2VERuUTRGQUhDZ0ZPRUFBRkJTaTl2eG55TFNhOTUyeVo5M3YramNmeDlISG5sTWRIVjNSMHFwMDlGWVFKck5Sb3lQN1lvdnJ2enpFNzU3M1QvODk1ZSs0UGdidi9jdk8zL1M2VndBQUFmQ1ZoQUFBQ2lwU29vM1A2ZnY3TzV6WHZLYjZiaGxUNHp1Ull1VTRCeXc3dTVGY2Z3VG41Uis2ei84MTNUaWswNDlPdVgwcVJlOElKWjJPaGNBd0lGUWhBTUFRQW1kZFZZc3FsYTZlcDc3L0pmR2NjdWUyT2s0bE1BWlovYkVpOC85cmFoRWVzclNPUDQ1bmM0REFIQWdGT0VBQUZCQ1J4OGRTeUppOGFMdVJhbFNxWFk2RGlXUVVvcm5QdS9GRVJGTG9wMmYzT2s4QUFBSFFoRU9BQUFsdFBTV3FCZEZFYk96TTUyT1Fvazg3WXhuUmFTOHVKb3FwM1U2Q3dEQWdWQ0VBd0JBQ2YwZ29oV1JvOTF1ZFRvS0pYTDBzY3NpSW5YbEZFZDFPZ3NBd0lGUWhBTUFBQUFBVUdxS2NBQUFBQUFBU2swUkRnQUFBQUJBcVNuQ0FRQUFBQUFvTlVVNEFBQUFBQUNscGdnSEFBQUFBS0RVRk9FQUFBQUFBSlNhSWh3QUFBQUFnRkpUaEFNQUFBQUFVR3FLY0FBQUFBQUFTazBSRGdBQUFBQkFxU25DQVFBQUFBQW9OVVU0QUFBQUFBQ2xwZ2dIQUFBQUFLRFVGT0VBQUFBQUFKU2FJaHdBQUFBQWdGSlRoQU1BQUFBQVVHcUtjQUFBQUFBQVNrMFJEZ0FBQUFCQXFTbkNBUUFBQUFBb05VVTRBQUFBQUFDbHBnZ0hBQUFBQUtEVUZPRUFBQUFBQUpTYUlod0FBQUFBZ0ZKVGhBTUFBQUFBVUdxS2NBQUFBQUFBU2swUkRnQUFBQUJBcVNuQ0FRQUFBQUFvTlVVNEFBQUFBQUNscGdnSEFBQUFBS0RVRk9FQUFBQUFBSlNhSWh3QUFBQUFnRkpUaEFNQUFBQUFVR3FLY0FBQUFBQUFTazBSRGdBQUFBQkFxU25DQVFBQUFBQW9OVVU0QUFEQW8yZzBHdkhWcjM0MVh2bktWOFpuUC92WlRzY0JBT0F4VW9RREFBQThpdHR2dnoyR2hvWmljSEN3MDFFQUFIZ2NGT0VBQUVCcDVKemp5aXV2bkxQakxWKytQRjd6bXRmTTJmRUFBT2dNUlRnQUFNeGp6M3ptTS8vTkdXZWNjVXluY3l3VTExeHpUZHg5OTkxemVzekZpeGZQNmZFQUFEajBGT0VBQURDUExWbXk1QStPT3Vxb2EvdjYrdDdmMjl2YjIrazg4MW10Vm92M3ZPYzluWTRCQU1BODFOWHBBQUFBd005MVFrcnBuSWc0cDFLcHZMK3ZyMjh3SWo1VEZNVjFZMk5qT3pkczJEQWJFYm5ER1R0dTgrYk44Zm5QZno1YXJWYmNjc3N0Y2NFRkYwUmZYMSs4L2UxdmorM2J0OGNIUC9qQldMcDBhV3pmdmowMmI5NGM3MzczdStNVnIzakZnKy8veENjK0VWdTJiSW1wcWFuNDlyZS9IYjI5dmZIMXIzOTl2NTlWcjlmandnc3ZqSnR2dmpuZThJWTN4TXRlOXJKNDRRdGZlS2hPRlFDQXgwQVJEZ0FBQzBUT3VSb1J2eG9SdjFxdFZxZVhMVnYyLzVZdFcvYWpvaWh1YmphYlErdldyZHNlaDJrcGZ1cXBwOFluUC9uSitONzN2aGZQZTk3ejRsT2YrdFNEejczMXJXK05ZNDQ1Smo3NXlVOUdSTVR2L2Q3dnhVVVhYUlIzM0hGSExGcTBLSzYvL3ZwWXMyWk5mTzV6bjR1SWlJR0JnYmo4OHNzZjliUEd4OGRqY25JeXZ2bk5iOGF6bnZXc2czdGlBQURNQ2FOUkFBQmdua3NwUlVycElZL2xuSmRHeEhrUmNXbTFXdjFmUzVZc3ViYTN0L2VxNWN1WG4zUFdXV2N0NmtqUWVXclBuajJ4NzFTWjN0N2VxTmZyc1hQbnpvaUlXTFZxVmR4KysrMHhOallXRVJFclZxeUljODQ1WjcvSDJyUnBVMXgwMFVYeDBZOStWQWtPQUxDQTJCRU9BRUJwNVp4YkVmSGtsTkpOL2YzOW5ZN3p1RDI4REkrSXlEbEh6dmxKRWZHa1NxWFNIeEdYVkt2VmJjdVhMLzlzcTloNnlEUE9SemZjY0VOVUtwVVlIUjJOdi8vN3Y0OGJicmdoSWlLYXpXWkVSSng5OXRseDFWVlh4VG5ubkJNWFgzeHh2TzUxcjR0TExybmtFY2U1NjY2N1l1WEtsZkdGTDN3aFRqLzk5RU42RHZQTlpPTzQ1L1gzbjNaWVhuMlFVcnE3MVdvVm5jNEJBQndZUlRnQUFLWFZiRGF2NytycXVqS2wxTjNwTEkvRFN5T2k1K0VQNXJ6ZkRuSnp6bmxWem5sTnBWSzV1WEo0VGtsNWhKbVptYmo4OHN1ajNXN0hXOS82MW9pSXVQWFdXeDk4L3B4enpva3ZmL25MOGQ3M3ZqZmUvLzczeHljKzhZbTQ4c29ySHpKRFBHTHZiUERSMGRHNDdMTEw0cHBycm9scXRYcEl6Mk0rNmFvMnR6WGE4YkZPNStpRW5QT1dScU14M09rY0FNQ0JVWVFEQUZCYXQ5MTIyK2FJK05OTzUzZzgrdnI2VnFhVWVpSWV0ZnlPaVBqbmlQaEd1OTIrZVhwNmV2T2RkOTY1S3lLS2w3M2doRU1WYzk1cU5CcHgvdm5ueDlsbm54MGYrdENIOXZ1YWVyMGU1NTU3YnJ6b1JTK0tMMzNwUzNIWlpaZkZtOTcwcHJqeHhodmo2VTkvK29Pdlc3NThlZlQzOThkNzMvdmV1T0tLSytJOTczblBvVHFOZVdkSmRXcmpqMys2OGRKTzV3QUErR1daRVE0QUFQUGMvZU5QSXZiZUNITTJJa1pTU3JjVlJmSHVkcnQ5VXExV2UwV3RWbHU1ZXZYcTJwMTMzamthRVlmdDJJYVVVaFRGdjU3K0xiZmNFcXRYcjQ2ZW5rZHNxbi93aTRYUGZlNXpNVEV4RWQzZDNmR21ONzBwL3U3di9pNktvb2cxYTlZODRqMFhYSEJCdlByVnI0NlBmL3pqY2YzMTF4KzhFd0VBWUU3WkVRNEFBUE5jU3FtVmM3NDdwYlM2S0lxYmlxTDRZYjFlWHpzOFBEemI2V3p6elhISEhSZXJWNitPdFd2WHhnOS8rTU40OFl0ZkhCRVJILy80eCtQWVk0K05OV3ZXeExYWFhoc1JFZGRmZjMyY2ROSkpVYS9YNHdNZitFQjgrTU1mamtxbEVpZWZmSElzWGJvMG52dmM1MFpFeE96czN2L01qVVlqSWlLdXV1cXFXTDE2ZGJ6OTdXK1A3M3puTzRmOXZIQUFnSVhBam5BQUFKakgydTMyalVWUnZERWl6aStLNHMyclZxMzYyTkRRMEtBU2ZQL2UrYzUzeHRqWVdMempIZStJVjczcVZmSE1aejR6L3VpUC9panV2ZmZldVBUU1MrTnBUM3RhWEg3NTVYSGtrVWZHNE9CZ3ZQemxMNCtJaUM5LytjdHg3cm5ueHJ2Zi9lNjQ5TkpMNDB0ZitsS2NkdHBwTVRnNEdCLzV5RWNpSXVKclgvdGFYSGZkZFZHdFZ1TzAwMDZMOGZIeE9QLzg4K1BxcTYrTzZlbnBUcDQyQUFDL3dDTnZPdzhBQUpUQ3kxNXdRbjc5QmUrTTExL3d6azVIb1VSZWZ2YUprWFArd0hkdkhqVWpIQUJZTU93SUJ3QUFBQUNnMUJUaEFBQUFBQUNVbWlJY0FBQUFBSUJTVTRRREFBQUFBRkJxaW5BQUFBQUFBRXBORVE0QUFBQUFRS2twd2dFQUFBQUFLRFZGT0FBQUFBQUFwYVlJQndBQUFBQ2cxQlRoQUFBQUFBQ1VtaUljQUFBQUFJQlNVNFFEQUFBQUFGQnFpbkFBQUFBQUFFcE5FUTRBQUFBQVFLa3B3Z0VBQUFBQUtEVkZPQUFBQUFBQXBhWUlCd0FBQUFDZzFCVGhBQUFBQUFDVW1pSWNBQUFBQUlCU1U0UURBQUFBQUZCcWluQUFBQUFBQUVwTkVRNEFBQUFBUUtrcHdnRUFBQUFBS0RWRk9BQUFBQUFBcGFZSUJ3QUFBQUNnMUJUaEFBQUFBQUNVbWlJY0FBQUFBSUJTVTRRREFBQUFBRkJxaW5BQUFBQUFBRXBORVE0QUFBQUFRS2twd2dFQUFBQUFLRFZGT0FBQUFBQUFwYVlJQndBQUFBQ2cxQlRoQUFBQUFBQ1VtaUljQUFBQUFJQlNVNFFEQUFBQUFGQnFpbkFBQUFBQUFFcE5FUTRBQUFBQVFLa3B3Z0VBQUFBQUtEVkZPQUFBQUFBQXBhWUlCd0NBc3NxNTZIUUV5cVhWYkViT09hY1V1ZE5aQUFBT2hDSWNBQURLYTdJb2lzaFpaOG5jcU4zNncwZ3B6ZVlpYmVsMEZnQ0FBNkVJQndDQWtzb1JFKzEyeThadzVzeE5QN291Y282cFZzNURuYzRDQUhBZ0ZPRUFBRkJTT2NlMzdyeDlWZDZ6ZTlTV2NCNlhuSFBjZGNmcStNbE4zNDJJWXV1T3lWRkZPQUN3b0ZRN0hRQUFBRGc0bnZadnEzZnUyTEh0ZDhiSGRoNTkwcE5PUzh1ZWNFS2tsRG9kaXdXbTNXNUY3ZFlmeFJjLy9SZXg0WjQ3UmlPM2Z2K1cyc3pQT3AwTEFPQkFLTUlCQUtDa252Q2t4dmppeXBKOHoxM3JYakJ3eS9jWGI5dTJPWnFOMlRqeXFHTmk2UkZIZFRvZTgxeXoyWWdmZi85YjhibFBmVEMrK2RVdnhxYU5kOTJiaStKdDM3MTU5M2M2blEwQTRFRFpEZ0lBQUNWMzNuT1A2MHRkWFNzanBhZm1pQ05TNUtVUnlhWVlmcTZjYzA0UnpaeWlIaEhiVzBYN3doL2NzdnZIbmM0RkFQQllLTUlCQU9Ed1VEM3YrY2YvU2k3aXpGUk5UNDhjUjNRNkVQTmJTcEVqeDQ1bzU3dUt5c3h0Tjl3eXRiM1RtU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ZWcvOFBkUFhnWm9UUVdjc0FBQUFBU1VWT1JLNUNZSUk9IiwKCSJUaGVtZSIgOiAiIiwKCSJUeXBlIiA6ICJmbG93IiwKCSJVc2VySWQiIDogIjcxMDg5NTI5NiIsCgkiVmVyc2lvbiIgOiAiMTQiCn0K"/>
    </extobj>
    <extobj name="C9F754DE-2CAD-44b6-B708-469DEB6407EB-3">
      <extobjdata type="C9F754DE-2CAD-44b6-B708-469DEB6407EB" data="ewoJIkZpbGVJZCIgOiAiMzgwMTAxOTE3NDI3IiwKCSJHcm91cElkIiA6ICIxMTI5NDA3MDcyIiwKCSJJbWFnZSIgOiAiaVZCT1J3MEtHZ29BQUFBTlNVaEVVZ0FBQTh3QUFBS3lDQVlBQUFBQWQxZHJBQUFBQVhOU1IwSUFyczRjNlFBQUlBQkpSRUZVZUp6czNYZEExUFhqUC9Ebm14dHdiSkdoaUtDZ0lxSWlicHk1S0hGa21sYVdscVk1TXMzU2xqbktqMlhMbktscGhWcG1ha1YrVFVOeDRCNWdDaXBEUlZCQVVEWWN4KzNmSC96dW5lY2RpS25oZUQ3K3lYdVAxL3QxN3dPNjUvdTFCS1BSYUFRUkVSRVJFUkVSbWJHcDdRb1FFUkVSRVJFUlBZZ1ltSW1JaUlpSWlJaXNZR0FtSWlJaUlpSWlzb0tCbVlpSWlJaUlpTWdLQm1ZaUlpSWlJaUlpS3hpWWlZaUlpSWlJaUt4Z1lDWWlJaUlpSWlLeWdvR1ppSWlJaUlpSXlBb0daaUlpSWlJaUlpSXJHSmlKaUlpSWlJaUlyR0JnSmlJaUlpSWlJcktDZ1ptSWlJaUlpSWpJQ2dabUlpSWlJaUlpSWlzWW1JbUlpSWlJaUlpc1lHQW1JaUlpSWlJaXNvS0JtWWlJaUlpSWlNZ0tCbVlpSWlJaUlpSWlLeGlZaVlpSWlJaUlpS3hnWUNZaUlpSWlJaUt5Z29HWmlJaUlpSWlJeUFvR1ppSWlJaUlpSWlJckdKaUppSWlJaUlpSXJHQmdKaUlpSWlJaUlyS0NnWm1JaUlpSWlJaklDZ1ptSWlJaUlpSWlJaXNZbUltSWlJaUlpSWlzWUdBbUlpSWlJaUlpc29LQm1ZaUlpSWlJaU1nS0JtWWlJaUlpSWlJaUt4aVlpWWlJaUlpSWlLeGdZQ1lpSWlJaUlpS3lnb0daaUlpSWlJaUl5QW9HWmlJaUlpSWlJaUlyR0ppSmlJaUlpSWlJckdCZ0ppSWlJaUlpSXJLQ2dabUlpSWlJaUlqSUNnWm1JaUlpSWlJaUlpc1ltSW1JaUlpSWlJaXNZR0FtSWlJaUlpSWlzb0tCbVlpSWlJaUlpTWdLQm1ZaUlpSWlJaUlpS3hpWWlZaUlpSWlJaUt4Z1lDWWlJaUlpSWlLeWdvR1ppSWlJaUlpSXlBb0daaUlpSWlJaUlpSXJHSmlKaUlpSWlJaUlyR0JnSmlJaUlpSWlJcktDZ1ptSWlJaUlpSWpJQ2dabUlpSWlJaUlpSWlzWW1JbUlpSWlJaUlpc1lHQW1JaUlpSWlJaXNvS0JtWWlJaUlpSWlNZ0tCbVlpSWlJaUlpSWlLeGlZaVlpSWlJaUlpS3hnWUNZaUlpSWlxaUdqMFZqYlZTQ2kveEFETXhFUkVUMzBzck96c1d6Wk1oUVdGdDVWT2RldlgwZFNVdEk5cWhYZEMrZlBueGYvWFZGUmdVMmJOdUhpeFlzMU9sZXYxeU1tSmdZWkdSbTNQZFpnTU9ER2pSdTNQVzdwMHFYNDQ0OC9hblQ5bXJwNjlTcFdyMTROQUZBcWxWaStmRG5LeXNydXFJeGZmdmxGTE9OdTVPYm1Zc0dDQlRXNlp5WVZGUlhZdVhNbmxFcmxYVisvS3F0V3JjTCsvZnZ2ZWJrblRweUFScU9wMGJFSERoekEvLzNmLzBHbFV0M1JOWGJ2M28zang0L0RZREJZN0RNYWpZaU5qVVZSVWRFZGxRbFUvdHpVOUhmQnhGUjNqVWFETFZ1MklDc3JDd0JRVWxJaUhuUHMyREVVRkJUY2NYMGVWZExhcmdBUkVSSFIzYksxdFVWU1VoSWlJeU14ZmZyMGYxM09MNy84Z3ZUMGRIejIyV2VRU3YvNW1xVFZhaUdUeWU1RlZla09uRGx6Qm9zWEw4YTRjZVBRdFd0WDJOcmFJaUVoQWRuWjJYanJyYmR1ZTc3UmFNUlBQLzJFVWFOR3djL1BUOXorOTk5L282aW9DRVZGUlNnb0tFQk9UZzR5TXpPaFZxdngrdXV2bzEyN2RsYkxPM3o0TU02Y09ZUGV2WHZmMGZ0UUtwWDQ1Sk5QekxhOSt1cXI4UGYzQjFBWk9NK2RPeWZ1aTQrUHg1Z3hZKzdvR3RuWjJhaW9xTGlqYzZ3eEdBeTRlUEVpZERwZGpjODVlZklrTm0vZURGOWZYd1FIQi8rcjYvNzExMThXSVczZ3dJRndkblpHU1VrSlRwdzRBVGMzdDJyTE9IcjBLSDc5OVZmWTJGaTJDUnFOUnVoME9reWNPQkdCZ1lFQWdMTm56MkxseXBYbzNiczNSbzBhZGRzNkppWW00dUxGaXhnNGNHQ04zOWZWcTFmeDg4OC9vMXUzYm1qUm9vVzRYYWZUd2NuSkNjZU9IVU5rWkNRbVRweUlUcDA2QWFqOEREUWFEV1F5R1NRU2lkVnlUUTlXdEZvdDVzMmJCN2xjanZMeThtcnZVV2xwS1diTm1vV3hZOGNpTURBUU8zYnNRTE5telNDWHkvSGVlKy9oazA4K2didTdPOWF1WFl1bm5ub0t6ejc3YkkzZjU2T01nWm1JaUlnZUtscXQxbUticzdNekJnOGVqTEt5TWxSVVZGajlraW1WU2lFSWd0bTJsSlFVWExod1Fmd0NQR0RBQU15ZlB4OEhEeDVFcjE2OUFGUitNWDMzM1hjeGVQQmdoSWVIMzRkM1JGWFp2bjA3M04zZHhTQWhDQUtHRGgyS0ZTdFc0TVNKRStqWXNXTzE1NXMrYzN0N2U3UHQ2OWF0ZzYydExabzBhWUs2ZGV1aVdiTm04UEx5Z3FlbkoxeGNYS3lXZGZYcVZXellzQUZHb3hITGx5KzMyQzhJQWw1NTVSVjA3dHpaWXArTmpRMnlzN014WWNJRWVIaDQ0S3V2dmhMTHVYTGxDZ3dHQThyS3l2RCsrKytMWGI3bno1OFBnOEdBb0tDZ0dvVm5HeHNiT0RvNjN2YTQyekg5amxnTG5WWFpzMmNQT25ic0tJWmxuVTZIanovK3VOcHpldlhxSmY2T0FaVVBDUlFLQlpvMGFRSzFXbzBkTzNhZ1Q1OCtjSFoyeHNHREIyRnJhNHNCQXdaVVcyYlRwazB4ZXZSbzdOcTFDd2FEQVFNR0RJQldxOFdTSlVzd2N1UkllSGg0b0g3OStnQUF0VnFOOWV2WHc4ZkhCODgvLzd4Wk9lZlBuNGRjTG9lZG5aM1o5c3VYTDhQWDExZHNsYjJad1dDQVNxV0NyNjh2RkFvRmdNcFczTysvL3g0U2lRUm56cHpCd1lNSFlXZG5CNWxNQm9QQmdOR2pSMlBMbGkwUUJBR3JWNi9HcWxXcnpNcDgvLzMzMGF4Wk00dHJLWlZLZlBIRkY3Q3pzOE43NzcwSFoyZG5yRisvSHNlUEg4ZVlNV1BRdm4xN3EvZkh5Y2tKenp6ekRMNy8vbnNzV0xBQUFDQ1JTTEJ6NTA2RWhJVEF5OHNMVjY1Y2dWNnZ2KzN2MXVPRWdabUlpSWdlR2thakVhKzk5bHExeC96NTU1OVd0eTljdUJCZVhsNW0yNUtUazdGOSszYjA3dDBiOXZiMjhQZjNSOU9tVFJFVEV5TittVDkxNmhTVVNtV1ZRWXJ1ajcvLy9oc1hMMTdFdUhIanpGcjcyN2R2anhZdFdtRDkrdlVJQ0FoQTNicDFMYzdWNlhRUUJFRjhjQ0lJQWd3R0F3d0dBNlJTS1dReUdicDI3WXJCZ3dmWHFDNVpXVmxZdEdnUmdvS0NNR3pZTUxOOXBhV2xXTHg0TVRwMjdHZzFMQU1RNitIajR3TWZIeC9ZMk5qQXhzWUd3NGNQaDE2dlIxWldGbjc5OVZlOCtlYWJxS2lvd0x4NTh6QnAwaVRJNVhLem5nMUtwYkxLbG5XdFZndEJFREJod2dTcisyZk1tSUdtVFp1S3J4TVNFckJpeFlvcTMvT25uMzVxOFlBSkFBWU5HbVRXd25yNjlHbGtabVppOHVUSktDOHZSM1oyTmhvM2JveXJWNjlpOE9EQjhQUHpRMnBxS21Kall6RisvSGdBd1BmZmYyL1JmZHZHeGdaQlFVSG8zNzgvaW91THNXUEhEa2lsVXVoME91emJ0dzlxdGRycWU0K0lpTURUVHo4TkFIQjNkNGU3dXp0T25EZ0J2VjZQNE9CZ3NkWGQzOThmQVFFQjRua2JObXhBU1VrSjVzMmJaOUY3NUp0dnZxbXllM2wrZmo0U0VoS3F2Rzl6NXN4QjQ4YU5vZFZxc1dqUkltUm5aK09kZDk1QjA2Wk5zV2pSSXVUbDVXSE9uRG00ZE9rUzl1elpnMGFOR21IOCtQRndkSFRFOXUzYkVSMGRqUTgvL0JCdWJtNW1QL2NtS1NrcFdMdDJMWHg4ZkRCdTNEaklaREtvVkNvTUhEZ1FlWGw1V0xGaUJjTER3L0hjYzg5WlBQUklTMHVEbzZNakJnNGNpRXVYTG9uYm5KeWM0T2JtaG9zWEwrTFNwVXR3Y1hHQnI2OXZsZS94Y2NQQVRFUkVSQThOUVJBZ2s4blF2My8vR25lTFBYZnVITmFzV1dPMVMzV1hMbDBRRlJXRmt5ZFBvbWZQbmdDQUhqMTZJREl5RXRuWjJmRDI5a1pjWEJ4Y1hGeXFiTFdoZTYrc3JBenIxcTJEcjY4dnVuVHBZckYvekpneG1EdDNMcjc2Nml1ODg4NDdjSFYxTmR1L2FORWlzN0hvcTFhdHdxcFZxOUN3WVVOOC9QSEhWb05nVlU2ZVBJa2ZmdmdCUVVGQm1EeDVza1h2aFNWTGxzRER3d012dmZSU2xXVlVkVDFQVDArbzFXb0lnb0FCQXdiQXhjVUZqbzZPR0RGaUJPclVxUU5iVzF2WTJ0cUt4MHNrRW1nMEd2VHMyZE1pbkVkR1JzTFgxOWZpOStMY3VYUFl2bjI3eGMrL3Fhd0ZDeGJBd2NGQjNKNlhsNGYvL2U5L21EcDFLaG8yYkdoV3pwbzFhOUNoUXdkeG0xNnZ4K2JObS9IRUUwL0EwOU1UTVRFeDJMaHhJeFlzV0FCQkVOQ2tTUk8wYXRVS1dxMFdodzRkUXR1MmJRRlVodFZiNzZPMWV5UUlBdmJ2MzQvaTRtSzgrKzY3WnZVRUtqL1hPMmtKTi9uamp6OXcrUEJoVEp3NEVmWHExYlBZUDN2MmJFZ2tFck43OXZQUFArUHMyYk9ZTzNjdTh2UHo4ZGxubitITk45OUVvMGFOQVB6VGpkclVKVm9tazJIWXNHSGlmUUNBa1NOSFFxMVd3ODdPRHIvKytpdmMzZDB4ZGVwVThScmg0ZUVvS0NoQVlXR2h4Y005b0hKOCtjS0ZDd0ZVZms1VHBrd0JVUGxaMnRyYVFpYVR3YzNORGJ0MjdVSnhjVEVtVHB4b2R2N2ZmLytOa3lkUFFpS1JJRHM3R3dCdzZOQWgyTnJhUXEvWG83UzBGRGs1T1NncEtURjc4R0kwR2hFU0VvTFhYMy85anUvMW80Q0JtWWlJaUI0YVJxTVJ2cjYrcUYrL2ZvMWJmTjNkM2NXeG9yZnk4UEJBWUdBZzl1N2RLd2JtVHAwNklTUWtCRTVPVHNqUHowZGlZaUlHRFJwVTVWaEN1cmVNUmlNaUl5TlJWbGFHNmRPbld3MVNwcUN4YU5FaWZQenh4NWc0Y2FKWjE5V1hYMzRaT3AwTzZlbnBXTHQyTFVhT0hJbmc0R0F4WE5YMHM5eTllemMyYnR3SWIyOXZKQ1ltWXZMa3lSYkhhRFFhU0NRU3ZQSEdHK0kyT3pzN0xGbXl4T0xZNDhlUEl6azVXUnhXVUZwYWltblRwc0hPemc2Q0lPRG5uMzhXajQyS2lvSlVLalZyQlRiVjI4UERBODJiTnpjcnU2eXNEQTBiTnJUWWJob1hmR3YzWWxQcnBZdUxpMWtRTmJYSU9qZzRtUDJPSlNjbnc4Zkh4eXpJYmQyNkZZV0ZoWGppaVNlUW01dUxtSmdZZE8zYVZlejJmQ2NNQmdNT0hEaUE4K2ZQaStPbmMzTno4ZXV2dnlJaUlrSWNkM3d6aVVRQ3VWeCtSOWZadm4wN29xS2lNSERnUUhUcTFBbDZ2UjRhalVic1JnM0FJcXhtWm1iaXhJa1RlT2FaWitEaDRRRVBEdzgwYnR3WWUvZnVyWGJPaEtaTm0wS3RWb3N0d1RmLzNLbFVLbHk5ZWxVTXZVRGx6NzVhcmNaenp6MW50VHd2THkrOC9mYmJzTE96ZzUyZEhaWXZYNDVHalJwWkJPUERodytiamRrM0dUWnNHSVlORzRZZE8zWmd4NDRkVUNxVkdEWnNHR3hzYk5DaFF3ZVVsNWRqNnRTcGVPR0ZGeEFVRkFTZ2NwSzd0bTNiNG9rbm5xam1yajdhR0ppSmlJam9vU0VJQWo3ODhFT1VsNWRqekpneGtNbGtWYmJlbVNiNTZkdTNMMmJQbmwxbG1lSGg0VmkyYkJuT256K1BGaTFhUUNhVGlTMUxlL2Z1aFkyTmpkbFlTN3EvdG16Wmd2ajRlSXdZTWNMcWwzNlR3TUJBdlBQT08xaXlaQWtXTGx5SVhyMTZZZWpRb1hCd2NCQUR6OTY5ZXdGVWpuSDM5dllXejdXeHNVRjBkRFFPSERoZ1VhNU9wOE9nUVlQUXAwOGY5TzdkR3k0dUxoQUVBZDk4OHczZWZmZGQ4YmljbkJ5c1c3Y09FeWRPTkF1V0owK2V4UEhqeDYzV09UOC9IMnExV2h5bmJQbzVtemR2bmtWSU8zMzZOTmF0VzJlMnJhclcxT0xpWWlpVlNvc1cySnZkMnIzM1RsdG1SNDhlamZMeWN2RzEwV2pFc1dQSFVGRlJJZjUrMmRuWi9ldUpvdlI2UFFJREE4WGdscHljak11WEw4UE96ZzY3ZHUzQzd0Mjd4V1ByMUttREJRc1dRSy9YMy9Ga2ZLR2hvVkNyMVdMWCtxaW9LTVRIeDJQNjlPbnc4UEN3T0w2a3BBUXJWcXhBdlhyMTBLWk5HM0g3ODg4L2o0VUxGMkwzN3QzbzE2OWZsZGVUeStXWU8zY3U1SEs1V1dCZXNXSUYzTnpjOE1JTEw1amRBNDFHWS9FUTRQWFhYNGRHb3pIN3pJeEdJN1JhTFFvS0NxcnNobTh3R05Dc1dUUE1uRGxUUEdmYnRtMzQ4ODgvTVhYcVZIejExVmZJeXNyQ3pwMDdJWlZLVVZaV0JyMWVEeTh2TC9qNCtBQUF5c3ZMMGFCQkE2c3Q4WThMQm1ZaUlpSjY2TmphMm1MYXRHbVFTcVZpRUlpUGo4ZWVQWHZ3emp2dkFJQTRaclZPblRyVmxoVWFHZ292THkvODhjY2ZaclBZbHBhV1l1L2V2ZWpSbzRkRmwxKzZQMzcvL1hmczNMa1RYYnAwUVZ4Y0hINzk5ZGZidGdhLy8vNzdXTGR1SFM1Y3VHQVdDdFZxTlk0ZVBRb0FTRTlQeDRFREJ6QnQyalRJNVhKb3RWcDA2dFJKbk5qbzc3Ly94b0VEQnpCbHloUm90VnF4aFZRaWthQmp4NDQ0ZWZJa0FKaTEzcHE2U2djRUJNRGQzVjNjZnVYS2xTcnJIQkVSQVI4Zkh4dzVjZ1RBUDkyUTU4MmJaL0hnUjYvWFcweFdWcFdEQnc4Q0FMWnQyd1kvUHorenNicFZNWVYydFZxTjY5ZXZpeE9rbVZxa2I5eTRZUlpHSFIwZHpYNFBCRUhBcTYrK0NxbFVDamMzTjN6eXlTZUlpSWd3ZTNpZzErdWgxV3FoMStzQldKK3c3K1pqdmJ5OEVCd2NqT0xpWWdCQTU4NmQwYjU5ZTd6NzdydFlzR0FCN096c2tKQ1FJTTVUb05QcHpPcDQrUEJoNlBWNjVPYm13bWcwNHRDaFEySnI5ZW5UcDNIMTZsVTBhZEpFRE12eDhmSDQ4ODgvMGJWclY2dGo0UXNMQy9IMTExK2pvS0FBQXdZTXdMeDU4ekIyN0ZoMDdkb1Z6Wm8xdzVBaFE3Qng0MGFvVkNvTUdqVEk3RE0wR28wUUJBR0NJSmgxYlRlUlNxV1F5K1ZtUHp2V1BoOUJFREI5K25UWTJOaEFJcEZBSXBGZysvYnRpSXVMdzlpeFk5RzRjV05vTkJvWURBWXNYYm9VVFpvMHdkQ2hRd0ZBSExOdnVsZUxGeS9HcFV1WE1HM2FOTEdidUwrL1A0WU9IWW85ZS9hSVM1bGxaV1doZGV2VzBPdjFVQ3FWdDUyZC9GSEh3RXhFUkVRUEhZbEVBbTl2YjNoNmVvcmJNak16QWNDaVMrcnRDSUtBSVVPR1lQWHExVGgyN0pnNE5qUXFLZ282bmU2T2xwQ2h1OU90V3pjb2xVcTg4TUlMaUkrUGgwcWxRa0ZCQWJadDI0YUlpQWl6cnI3eDhmRTRlL1lzR2pWcWhGbXpacUdrcE1Sc3ZPK0JBd2ZFc0tSUUtKQ1VsSVRvNkdnTUdqUUlhclVhZm41KzRzL0t0V3ZYSUpGSXFsd1N5YlIrN3Ezak9nRmcxcXhaWnNmcTlmcHFXM3F0K2VDRER5eGFOeE1URTdGeDQ4YmJucXRTcWJCbnp4NDBhZElFam82T1dMaHdJVjU1NVJWMDdkcTEydlBVYWpXQXlvRC8zWGZmUWFsVVFxRlFRQzZYdzlYVlZld2VydFZxb1ZRcU1XblNKSXVaazF1MmJBbWdjdnkwaTRzTCt2YnRhN2IvMW03cDFVM1laMjJOWWdEaXpOK3VycTZ3dDdlSGc0T0RHRXh2WGU1dC8vNzlVQ3FWS0N3c2hFd213NjVkdThUUDZjU0pFK0pZWHg4Zkg1dzdkdzZyVjY5R2FHZ294bzRkYS9IQUlqNCtIai84OEFOME9oMm1UcDJLd01CQVpHUms0THZ2dm9OQ29VRGJ0bTB4ZVBCZ1ZGUlU0UGZmZjBkOGZEeDY5KzZOMXExYm8wNmRPdGk5ZXpjMmJkcGtkWForVTkzVDB0Snc2dFFwaTMybTFtUFRMTm1tY0p1WGw0Y05HellnTFMwTmI3NzVKbHEyYklta3BDUjg5OTEzNk5hdEc2WlBuNDZ2dnZvS3YvNzZLMGFOR21VV2RLVlNLWVlNR1FJSEJ3ZlVyMThmVzdkdVJYaDRPSm8yYllvMmJkckEwOU1UeTVjdlIzQndNTkxTMGdCQVhCdjY1cit6anlNR1ppSWlJbm9vclZtekJvSWc0SU1QUHFqMk9GTkxUM1U2ZGVva1RsalVyRmt6NU9YbFlkKytmWWlJaUhqc1cxZitTemRQbm5WejZ5OVFPUm5iemQyVzA5TFN4QlpQVXl1bmlVYWp3ZmJ0MjlHdFd6ZnMzNzhmWGw1ZTZOaXhJM2J1M0lrK2ZmcWdvcUtpeHEyM1FPVzRYbWRuWjdGcksxQzU3dkhLbFN2eHhodHZtTFc4SGoxNkZJY09IYkphamxLcEZGdFBnWDlhWEhmdTNHazJoaGFvREVjYWphYmFlaG1OUnF4ZHV4WmxaV1Y0OTkxMzRlbnBpY2pJU0t4ZHV4YlhybDJ6bU5INzF2Y0VBQ0VoSVZpMmJCbFdyVnBsZFpidDMzLy9IYkd4c1ZXdVRYM3c0RUVjT1hJRWMrZk90ZWptUFgzNmRBUUhCK1BreVpQNDhjY2Z4UUE5WThZTWkzSjBPaDFpWW1JUUZ4Y250a2pmamthak1YdElZbnA0c1dEQkFnUUZCV0hvMEtHb3FLakFwRW1UOE5wcnI0a3Q3NGNQSHhZbmNwczBhWkxaMzRmUzBsSXNXYklFbHk1ZGdvZUhCOTU0NHcyeGhYalNwRWxZczJhTjJWQ0JFU05HSUNBZ0FCczNia1JrWkNTR0RoMktRWU1Hb1dQSGptamF0R21WZ2ZsbWx5OWZ4dmZmZjQ4SkV5YkF4OGNIZXIwZU9wME9EUm8wZ05Gb1JGcGFHbUpqWTNIa3lCR0VoSVRnd3c4L1JFWkdCajcvL0hNa0pTV2hYYnQyYU5PbURhUlNLV2JObW9WdnZ2a0c3Ny8vUHJwMTY0WWVQWHFJOVRVWURNakx5ME5CUVFGMjdkcUZUcDA2NGVyVnF3QXFINkNNR0RFQzd1N3U0dkpwVjY1Y2diMjlmWld0NEk4TEJtWWlJaUl5VTFDUWowUDc5eUU3S3hPWExsNjRMOWZvOTFRRXd2dFh2NlpxZFNvcUtwQ2VubzRoUTRhWWJUY2FqUmF0Z0ZxdEZsOTg4VVcxWC9wTWEraCsvUEhIV0xwMEtVcExTOUd3WVVPTDh1K2xtZE1lM1JsbjcvYnp2VmxHUm9iVnJxc2xKU1ZWZHBYLzdiZmZVRnBhaXZEd2NPemZ2eDhBMEw5L2YzR1pJWTFHQTJkbjV4clhvYlMwRkU1T1R1SzRUdUNmc0Z1dlhqMnp1bG1iak00VUFMLzY2aXNJZ2lBR1labE1aamJtTnpvNkdnRUJBV2pTcEFuYzNOekVpWmVzMGV2MVdMdDJMVTZkT29Ybm4zOWVIR002WnN3WVNLVlMvUG5ubnlndkx4ZGJKMitWbDVjSGhVSWhocmxldlhyaGl5Kyt3SkFoUThRSEUwcWxFakV4TVJneVpJalZidWFtR2NTOXZMd1FGUldGa3BJU3FGUXF6SjA3RndERXBiMU0xNml1ZTMxWldSazZkdXdJZjM5L3FGUXFaR1JrbU8xZnZudzVKQklKU2twS3hLN2VTcVhTNm9PUDR1SmlPRGs1V1d4WHFWVDQ3cnZ2RUI4Zmo3Q3dNSXdkT3haU3FSUzV1Ymx3ZDNlSFJDS0JrNU1UUWtORHhmV1piNTRzVFNxVll0eTRjV1lQUFFDZ1hidDJhTjI2TmVMaTRzUWVLcTZ1cm5CMWRZWEJZTGp0ZUhGVFYyZ1BEdy80K1BpWWRjZFdxOVg0di8vN1AzRkpzWVNFQk15YU5RdU9qbzdvMkxFalJvMGFCU2NuSjJ6ZXZCa0hEeDdFaXkrK2lIbno1aUU2T2hwUlVWRW9LaXJDaEFrVElKZkw4ZnZ2ditQYXRXdFFxOVV3R0F4SVNrcENVbElTbEVvbGJHMXQ4ZlhYWDBPbFVxRzh2QnlwcWFsSVNVbEJRRURBSGMwcS95aGlZQ1lpSWlMUnllUEhzTzMzcllEUkNPOEdQdWozVk1SOXVVNUFrNmEzUDZnYXAwK2ZoazZuUTZkT25jeTJDNEtBdDk5K1czeHRtblcySnVISXg4Y0h3NFlOdzZaTm13QlVUclJqYlIzVWUrViszZHNId2QxK3ZqYzdlL1lzL1AzOUxjSldTVW1KMVhCNitmSmxSRWRIbzNmdjNtWVRGZm41K2NIUHowOWNRL2ZtOEhzNzE2OWZSMDVPamxuTHFLbTc5NElGQ3l4bVA3NzE1OFkwV2RhY09YUGc0K09ES1ZPbXdHZzBRcVZTb1dmUG51THgwZEhSQ0EwTkZWdlhqVWFqR05adnRXblRKaHc3ZGd5OWV2WENrMDgrS1c0WEJBR2pSbzJDVHFkRDU4NmRrWmVYWi9VOVhiMTYxZXorQlFZR29tblRwbGkzYmgxbXpwd0pRUkN3WWNNR0tCU0tLbWRJOXZUMGhLK3ZMN3k5dlZHM2JsMDBiOTRjbnA2ZWR6eWp2R21zYkx0MjdSQVVGSVRpNG1MOCtPT1Bac2YwNjlkUG5BeExKcFBodSsrK2c0Mk5qY1dNM0JxTkJnVUZCVlluOExLenM0T1BqdythTm0wcTNyT2NuQndzWExnUWZuNStlUFBOTjhVbHZwUktwUmlXaTRxS29OVnE0ZUhoZ1RWcjFxQ3dzTkNzSy82Tkd6ZVFtcHBxMFExZXE5WGl0ZGRlRTVmRHE0b3BJSC8yMldmaWVmUG56NGVQanc5c2JXM3h4aHR2aVBlMFhyMTZDQWtKUWZQbXpaR1hsNGNEQnc0Z0ppWUdUazVPZVBYVlZ4RVdGb2E5ZS9jaUxDd01IVHAwZ0xPenMzamZUSlBXZmZUUlJ3Z09EaFlmMXN5Yk53K0JnWUVRQkFIMjl2Wm8yN1l0b3FPamNlWEtsV29uTkh0Y01EQVRFUkVSZ01xd3ZIbmpCdmdITk1FcjR5ZGFkQkY5a01UR3hnSUFkdXpZZ2RHalI1dnR1M2w1b1R1Um1wcUtuVHQzd3NIQkFVcWxFcXRYcjhha1NaUEVkVmJ2dFh2VkF2c291M3o1TWk1ZHVvUlJvMFpaN0NzcEtiRTZpM2FqUm8zUXRXdFhQUFBNTTFiTFRFNU9ocnU3K3gyTk04N016RVJZV0poWklETE5rdjM4ODg5YnpKSWRGeGRuZG41dWJpNEFtSVU0cFZLSi8vM3ZmK0xFZGFZWmtpTWpJN0Zod3diSVpESVlEQVk0T3p2ajg4OC90NmpUeUpFakVSQVFZREd1R0tnTXpXUEhqZ1dBS2dQemxTdFhMR1krZnZubGx6Rm56aHhFUmtiQ3c4TUR4NDhmeDl0dnYxMWwyUFB6ODhPOGVmT3M3cnNUMmRuWk1CZ01WdGNlTmdrTUREUnJUUzRvS0VEZnZuMHRIb2FscEtSQXI5ZGIvYjAxelZkZ2twNmVqcSsvL2hvMk5qYmltc2ttSDM3NElVSkRRekY2OUdqOCtPT1BTRXRMdzZKRml4QWVIbzRGQ3hZZ0lTRUJyVnUzQmxENTkyakhqaDF3ZDNjM1cvNUtLcFZpOXV6WmtNbGtLQ3dzeEtsVHB5ekdlUVAvZE1sKzVaVlg0TzN0RFoxT1p6WnUyQlNXYjl5NGdUTm56aUEzTnhlLy9QSUxNakl5NE8vdmoxR2pScUZ6NTg0b0tpckMwcVZMa1pDUWdLU2tKTE0xbmszaTR1S1FucDRPUHo4L25ENTlHa3FsRXRuWjJYanp6VGZGWTB6dlVTYVRvVnUzYmxWK0pvOExCbVlpSWlKQ1FVRSt0djIrRmY0QlRUQnBhdFhyaWo0SUxsNjhpT1RrWkhUdjNoMzc5KytIWEM2dmN0M1NtbEFxbGZqMTExK3hmLzkrQkFRRVlNcVVLYmg4K1RMV3JGbURqei8rR04yNmRjT2dRWU9zdGxqUi9XTUtqNjZ1cmxhL3RGZlZKVnNRQkl3Yk44NXFtWHE5SG9jT0hicWppZUdLaTR1Um5wNk9vVU9IMW5pVzdGdVp4c1BlUE43VzBkRVIzMy8vdmZqNjU1OS9Sbkp5TXRxMWE0ZkRodzlqM3J4NTFUNjBFZ1JCN1A1N3A0cUtpcENWbFdWeFgrdlZxNGRKa3laaDZkS2xBSURCZ3dlTEUzdFZwNnlzREJrWkdVaFBUMGRhV3ByWUlwMmZuNC9NekV3VUZCVEFhRFNLRS9QZE9zRlhTa29LbkoyZDcyaStnTTZkT3lNbUpnYXBxYWw0OHNrbnhWQjUrUEJoK1ByNjNuWm0reU5Iam1EZHVuV29YNzgrM256elRiUGpjM0p5VUZSVUpENlFrY2xrWWl0dGt5Wk44UFRUVDZOQmd3YmllM25tbVdlUWtwS0MxYXRYNCtPUFB4WW5LaE1FUVZ3RFBpc3JDN0d4c1dqWXNDSDY5T2xqY2YrQXluV1dxM3RBNStMaWdyaTRPRGc1T2FGcjE2NllOR2tTdkx5OGtKK2ZqMTkrK1FYNzl1MUR2WHIxTUhueVpMUnYzOTVxR2ExYnQ4YjA2ZE9SbEpTRWpSczM0c2FORzNCMmRzYVpNMmZRdFd0WFNLVlNjYzFvZTN0N3FOWHFPNTdFN2xIRHdFeEVSRVE0dUg4ZllEVGlsZkVUYTdzcTFkSm9ORmkzYmgxOGZYMHhac3dZTkd6WUVCczNia1JHUnNZZHorUjY5ZXBWeE1iR2lrdnlEQjgrSEU4KytTUnNiR3pRcGswYnpKOC9Iei8rK0NNT0hqeUlRNGNPb1ZXclZ1alVxUk5DUWtJZSt5K1E5NXRhcmNZMzMzeURxMWV2NHUyMzM3WllselkzTnhjcWxhcEdBY3RvTklwZFh2ZnQyNGZTMGxLRWhZVlpIRk9WNk9obzJOdmJXNHduTm8xRHZ2VmNVMWZ0bThYRnhhRkZpeGJRYURSUUtwVm1rMW9aREFiODlkZGYyTGR2SDk1Nzd6MDBiTmdROGZIeFdMaHdJYVpNbVhMWEQycXN2VGZUc2xZM1QrUmxOQnFSa3BLQ0hUdDJRQ3FWd3Q3ZUhqRXhNYkN4c1VIMzd0MnQzdXVWSzFjaU5UVlZuRTNaMWRVVlFVRkJZc3YxeG8wYnpWcHQ1OCtmRHdBV2s1bWRQSGtTclZxMUVsOWZ1M1lOUUdVTHJTa0lwNldsbVlWM285R0l2Ly8rR3pkdTNFQkVST1h3aHN6TVRKdzRjY0tzMTRucC9aditXMUpTZ3MyYk4rUHc0Y1BvMHFVTFhuNzVaWXVmcndNSERrQXVsNHV0OTdkMnNUZTFVaHVOUnN5Wk13ZDkrL2JGMkxGak1YdjJiUHoyMjI4V3ZWNkF5b0NmbXBxSzMzNzdEV0ZoWVdhdDVmbjUrUUNxSCtNTlZLN3AvTjU3NzBHajBTQTdPeHVuVDUvR21UTm5rSnljak1EQVFFeWVQQmtoSVNIVmpqbVd5K1hpa2xHSERoMUN0MjdkNE9ucGlXM2J0aUVnSUFEWjJkbUlqSXhFOSs3ZGtaU1VoRTgvL1JRelpzeW90dlgvVWNmQVRFUkVSTWpPdkFydkJqNFBkRGRzZzhHQXRXdlhJak16RSsrOTl4NEVRVUMvZnYzZzZPaUk5ZXZYSXprNUdVRGxlRHduSnljcENYSkZBQUFnQUVsRVFWVHhTNjVXcTBWNWVUbWNuWjNGYm9kZmZ2a2x6cDA3QjRsRWdoNDllbUR3NE1FV0xWSnVibTZZT25VcXpwNDlpNmlvS0NRa0pDQWhJUUZkdW5UQitQSGovOXMzLzVnd0dvMDRlZklrdG16WmdzTENRa3lZTU1Gc3FhZUVoQVFjTzNZTUZ5NWNnRVFpcVhaU0xPQ2Y4S3JYNjNIcDBpVnMyclFKOWVyVkU3dlNtbWkxV3F0ckJLZWxwV0gzN3QzbzM3Ky9SWmd4aFQ1VCtJMkxpME55Y2pMaTQrUE5BdGpaczJlUmtaR0JGMTU0QVNrcEtWaTBhQkhzN094UXAwNGRIRHg0RU5IUjBjalB6OGVVS1ZQRTFzaTMzMzRiaXhjdnhxeFpzOUM5ZTNjODk5eHo0dnJSTlJVVEU0T0NnZ0tjUG4wYUFNVGZiWlZLaFYyN2RpRW9LQWhxdFJvN2QrNUVSa1lHTGx5NGdJS0NBclJ1M1JyejU4K0hxNnNyL3ZyckwremV2UnRSVVZIdzh2SkN3NFlORVJnWUtIWXJycWlvZ0Y2dlI5KytmUkVXRm9iR2pSdUxZYzFvTk9LTk45NHdDOEltMDZkUEYrOWJkblkyVWxOVHhlWGJsaXhaZ3RPblQ4UER3d05PVGs0UUJBR2hvYUg0NnF1dnpPNnI2Znd4WThZQXFIeklzbUxGQ3RTcFU4ZXM1ZHowTTZEVmFwR1JrWUZQUC8wVVJxTVJvMGFOUXUvZXZTM3FwbFFxc1cvZlBuVHAwa1c4WjNLNUhJV0ZoWWlOalRXYkJPeml4WXZJeXNvUzErNSs3YlhYcW0yUkh6NThPQ0lpSXNTd0hCOGZqM1hyMXFHc3JBeE9UazdWaHRMOC9IeXNYTGtTaFlXRktDd3NoRlFxUlpNbVRSQWNISXl4WThmV2FDYnIzTnhjSkNRazROQ2hReWdzTE1UdzRjUFJvMGNQQUVCd2NEQTJiOTZNYytmT1lmanc0WGpxcWFkdy9mcDFmUGJaWjVnN2R5NmVmZlpacTkzSkh3Y016RVJFajZHeTBsS1VscFJBcFNwSGhVcGx0VVdFN2grcFZBbzdoVDBVQ2dXY25aM2hZR1ZDbi85YTJxV0xEL3drVkZsWldiaDQ4U0lpSWlMTXhnbUdoWVdoVmF0V09IRGdBTTZlUFl2czdHeGN1WExGb21WdCtQRGg0cjhIRGh5SWdJQUE5TzdkMityRVVUZHIyYklsV3Jac2liUzBOQnc2ZEFpREJ3Kyt0MitNUktXbHBmampqejhnazhudzRZY2ZXblJQOWZQenc3ZmZmb3ZHalJ0ajNMaHh0KzEyZTNOWTh2RHdRS2RPbmRDMmJWdUw4S3ZUNmF5RzBhU2tKQ2dVQ3JOSnRVeE02eGliem5Od2NNQ2VQWHNna1VqTXhzazJiOTRjNDhhTlEyQmdJSlJLSlY1ODhVVzBiZHNXcnE2dXlNek1oSWVIQjZaTm0yYldrdXpzN0l3UFB2Z0FPM2JzZ01GZ0VJT2lVcW1zOXYzZXpOSFJFVC85OUJPOHZMd3dmUGh3c1ZlRVRxZkRzR0hENE83dURudDdlMnpmdmgwT0RnN28yTEVqdW5idGFqWVoycEFoUXhBUkVZSFRwMDhqTGk0T2lZbUpacUZwNU1pUnFGdTNya1VMYkUzK24ySTZ4dHZiR3pObXpFQ0xGaTBBQUU4OTlSVGF0R21EamgwN2l1Rjc2dFNwS0M4dk4vdU1UQk5VbWE1dGEydUwxMTU3RFJVVkZXYjFzYmUzeDV3NWMxQ3ZYajBvRkFvTUh6NGNMVnUyckRLY0toUUtUSjA2MWF4RnZXM2J0amgzN2h5MmJObGlkcXhVS2tWb2FDaDY5ZW9GQUZiSGs5OWE5czBQSllPRGc5R2pSdy80K3ZvaU9EaTQyZ2VXZGV2V1JYaDRPSFE2SGJ5OXZlSGo0M1BIa3hKbVpXWGh3SUVENk5HakIzcjA2R0UyUkNBOVBSMTZ2UjRmZmZTUitEUGc2ZW1Kano3NkNPdldyUk9YNUhvY0NjYnErcUFRRWRFakp6c3JFenF0Rm5ZS0JSUUtlOWdwRk5YTzNrbjNubGFyUllXcUhDcVZDcXJ5Y3NqbHRxai8vOGZEMVphWjAxNi9wMHNCM1M5RlJVVndjbks2YmRkRjAzSlNlcjBlQm9NQlJxTVJkbloyOTNYV2E3bzNpb3FLNE9EZ2NFLytMaG1OUmx5L2ZoM096czcvdXZkRVlXRWg2dFNwVTZOcnBhZW53OXZiMnl5STFCYlREUEUzdDRoYW8xUXFhenpFUUtmVDFlaDN5SFRmNjlTcFk5SGRtZWhody85ckVCRTlScExPbllXN3V3ZThHOVI4T1JXNjkyUXlHV1F5RnpnNVY3WnNYcy9OUWRMWnN3aXF3ZVE2ajd2YnRTaWFDSUxBTCtvUHFacCt4alVoQ01KZGo3MnNTVmcyWGF0eDQ4WjNkYTE3U1JDRTI0WmxBSGMwSHIrbUQ1enV4WDBuZWxCVXY0bzJFUkU5TXBMT0pzTEgxdzhlL0JMendQSDBxZ2NmMzRaSVBuK3V0cXRDUkVSRU4yRmdKaUo2REdSblpjTGR3eE5PRDhCWVdiTE95ZGtGYm5YcjRscFdWbTFYaFlpSWlQNC9CbVlpb2tkY1dXa3BkRm90VzVZZkFwNWU5YURSYU1RMU9ZbUlpS2gyTVRBVEVUM2lTa3RLWVBjQUx4VkU1aFFLQlVwTGltdTdHa1JFUkFRR1ppS2lSNTVLVlE2RndyNjJxMEUxWkdldlFFVzVxcmFyUVVSRVJHQmdKaUo2NUZXb1ZHeGhmb2dvRlBaUXFjcHJ1eHBFUkVRRUJtWWlva2VlVHFmak9zc1BFWmxNQnAxT1Y5dlZJQ0lpSWpBd0V4RVJFUkVSRVZuRndFeEVSRVJFUkVSa0JRTXpFUkU5c0l4R1kyMVhnWWlJaUI1akRNeEVSSFRQbFpTVTROU3BVOWk4ZVRPU2twS3FQQzRwS1FscXRkcnF2c3pNVE15Y09ST25UNSsrN2ZXTVJpUDI3ZHVIakl5TWYxMW5FNTFPaDdObno2S2dvS0RLWXpaczJJQVhYM3dSeGNYRk1CcU5pSTZPaGthanVldHJFeEVSMFlORld0c1ZJQ0tpaDBOR1JnYnk4L09oMCtsZ01CaWcxV3BSWGw0T3BWS0o4dkp5RkJRVTRNYU5HN2grL1RwS1MwdkY4MkpqWXpGLy9ueTR1Ym1abGFmWDY3RjQ4V0lvRkFwOCtlV1hrRXJOLzVkVXYzNTlHQXdHL1BqamoyamR1alZzYktwK3hpc0lBdGFzV1lPeFk4ZkN6ODhQeGNYRnlNL1BOOXN2a1VnUUZ4Y0h1Vnd1YmpjWURMQzN0MGZmdm4zRmJTa3BLZmprazA4UUVSR0JsMTU2cWNyckdZMUd5T1Z5WExseUJSczJiRUJpWWlMZWZ2dHRDSUpRc3h0S1JFUkVEendHWmlJaXFwSFUxRlQ4OE1NUHNMVzFoWjJkSGV6czdHQnJhNHNiTjI3QTF0WVczYnQzUjlPbVRlSG01Z1kzTnplNHVyckMyZGtadHJhMlZzczdjZUlFU2t0TDhkSkxMNGxoT1RzN0cxS3BWSHdkSGg0T2pVYURnb0lDMk5qWXdHQXdRS2ZUd2M3T0RxNnVybWJseWVWeTJOblppV1diNnFyWDZ5RUlBbWJNbUlIRXhFVEk1WEpjdW5RSkRnNE84UEx5Z3B1Ym0xbGdidEdpQmR6ZDNSRWJHNHZubm52TzZnempFb2tFQUdCall3TS9Qejg4OTl4ejJMeDVNeTVmdmd4L2YvKzd2OWxFUkVUMFFHQmdKaUtpR3VuVHB3OTY5KzR0aGtVQXVIejVNdWJPblF0QkVOQ3hZMGNFQkFRQUFGUXFGUlRWclAxc05CcXhiZHMyQkFZR29udjM3dERyOVpCSUpKZ3hZNGJWNHpkdDJtVDJ1bCsvZmhnelpvelpOa0VReEZab3FWUUtSMGRIZlB2dHQ0aU5qY1g2OWV2UnFsVXJ0R3JWQ2dBd2UvWnN0RzdkR3NPSEQ3ZTRsaUFJNk55NU03WnYzNDVqeDQ2aGUvZnVGc2ZjSEpnQllNQ0FBUWdKQ1VIRGhnMWhOQnJaeWt4RVJQU0lZR0FtSXFJYXViVkxkR3BxS3I3ODhrc0VCUVZod29RSllwZnJ4TVJFZlBQTk4vRDI5c2FZTVdQZzQrTmpVZGJSbzBkeDVjb1ZmUExKSndDQU9YUG1vRW1USnBnL2Z6NmNuWjBoa1Vpd2JkczJsSldWWWRpd1lXSXJ0Y0ZnZ0Vhak1RdmpHelpzRUZ1ZUR4dzRnSlNVRlBqNys4Tm9OT0xHalJzb0xTMkZSQ0xCOWV2WGtaaVlpTjY5ZTk5MmJlb2VQWHJBMzk4ZmJkdTJ4WVVMRnpCdjNqeElKQkxZMk5oQUVBUnhuZVR4NDhkRHI5ZkRZRENJRTVRTkdUSUVJMGFNdUlzN1RVUkVSQThLQm1ZaUlxb3huVTZIMU5SVUhEMTZGTEd4c1JnNmRDaWVmdnBwQ0lLQWlvb0tiTnk0RVRFeE1XallzQ0g2OWV1SEJnMGFXSlNSazVPRGRldlc0Y2tubjRTZm54L09uRG1EeTVjdnc4dkxTMnloVnF2Vk9ISGlCSnljbkdCdmJ3OFhGNWNxNjJRMEdxRlVLcUhYNndGVWhtb0FVQ3FWbURadEdnREEwZEVSVjY1Y3dhWk5tOUNuVHg5b3Rkb3F1NG9EZ0krUGp4ajBQVDA5OGVxcnIwSW1rOEhHeGdibDVlWDQ0WWNmQUFDdnZ2b3FKQktKR0pqMWVqMGFObXo0TCs0c0VSRVJQWWdZbUltSXFNYjBlajBXTGx3b3RyQnUyYklGVzdac0VmYzdPRGhnM0xoeDZOV3JWNVhka3Rlc1dZUFMwbExFeHNaaXo1NDkwT2wwY0hOenc2dXZ2aW9lczNYclZ1aDBPc3ljT1JNdUxpNG9LaXBDWkdRa2hnMGJaaEZJUjQ4ZWpkT25UK1BRb1VQbzBhTUh1blRwZ3RqWVdEZzZPbUxseXBVNGVQQWdObTdjQ0xsY0xvNk5MaXNyZzZPam8wWGRySFduZG5GeFFlL2V2Y1hYTzNmdUZQL2R1WFBuYWx1cWlZaUk2T0hHd0V4RVJEVm1hMnVMaVJNblFpcVZvazZkT3REcGROaTBhUk11WExpQW5qMTdZdVRJa1hCeWNzS2hRNGVRbDVjbnRqN2Y3TmxubjBWS1NncnExNitQeTVjdlk5dTJiWGoxMVZmaDRPQUFBRGgyN0JoMjd0eUptVE5ud3QzZFhUenY0c1dMK1B6enovRy8vLzNQb3NYNTh1WExBQ3BudUs1YnQ2NjRYU0tSUUJBRTZQVjY2SFE2YURRYTdOdTNEMHFsRWhjdlhvUldxNFZhclVaNGVEZ2tFZ25XclZ1SG1KZ1lTS1ZTQ0lLQUZTdFd3TjdlWGl4UHI5ZGo5KzdkNHV1S2lnb3NXYklFVHp6eEJOcTNiMy92YmpRUkVSRTlFQmlZaVlqb2puVHAwZ1VHZ3dINzkrL0hsaTFiNE9Ua2hMbHo1eUl3TUJCQVpTdHRkblkyb3FLaWNPWEtGVXlhTk1tc0ZUWW9LQWhCUVVGUXE5WFlzR0VEdW5UcGd0RFFVQURBTDcvOGdtM2J0cUZkdTNhd3NiSEI4ZVBIVVZaV2h1TGlZdFN2WHgvbnpwM0Q4dVhMOGNFSEg1Z0Y4WFBuemdFQURodzRnT0xpWW9TR2hxS3NyQXhqeG93Ulo4bFdLQlR3OS9kSGRIUTA5SG85c3JLeWtKMmREYlZhalQ1OStrQWlrU0EwTkJSMTY5WkZhbW9xNHVQakxaYTYrdTIzMzVDVGs0UG16WnNqT1RrWmdpRGcrdlhyV0xGaUJlYk5td2MvUDcvN2ZmdUppSWpvUDhUQVRFUjBqeFVYbFNQeHpGVmN2MTZLMGhJVnlwV2FXcTFQMSs1MTdrazVhclVhQ1FrSnVIanhJbzRjT1lMeThuSU1IVG9VUFh2MmhGYXJ4YlZyMTFCUlVRRzFXbzNBd0VCMDd0d1p4NDRkUTFGUkVXYk1tR0hXVWd0VWRydldhclVZUFhxMHVNM1cxaFpHb3hGeGNYR0lpNHVEUXFHQXJhMHRpb3FLMEtsVEozVHMyQkVuVHB6QThlUEgwYmx6WndDVjNhdFRVbElBQUsxYnQwWjhmRHlhTm0wS2UzdDd6SjQ5V3l6Yno4OFBzMmJOUWxSVUZKUktKVDc4OEVPTDl4Z1NFb0tRa0JCczM3N2RJakJmdUhBQmYvenhCenAxNm9RR0RSb2dPVGtadHJhMmVPdXR0ekJyMWl4ODhjVVhXTEJnUWJYanJlL1U2dVZMN2xsWk5WRllrSC83ZzRpSWlCNGpETXhFUlBmSTMvRVppTjJYaEt5cmhRQUFXMXNwWEZ6dDRlaG9WOHMxdXpjTUJnT1dMMThPclZZTG9ITFc3SjkrK2drLy9mU1QyWEZ5dVJ3S2hRSnl1VndNbGg5OTlCSGVlKzg5MUtsVEdkNzM3ZHVIUC8vOEU3MTY5VUpjWEJ4eWMzTlJVRkNBNGNPSHc4dkxDd2FEQVN0V3JNQmJiNzBGdFZxTkw3LzhFc09IRDBlOWV2Vnc3Tmd4TVN3RGxhM0tkZXJVUVdscEtWcTNibzNFeEVTa3A2ZUxheVRmNnZ6NTgyalpzbVdOM3JOcFp2Q2NuQng4K2VXWGNISnl3aXV2dkdMV0xidGV2WG9ZTjI0Y2xpMWJoc1dMRjJQV3JGa1dMZFAvMXNVTHFmZWtuSm9xeUdkZ0ppSWl1aGtETXhIUlhjck9Lc0lQYTJKUlZGaU9vQmJlZU9MbElEVDI5NENMcS8zdFQvNFBKUHg5NnA2VW8xQW9NSDM2ZE1oa01qZzVPY0hPemc2MnRyYVF5V1E0ZVBBZzFxMWJoKysrKzg1aS9lVTllL2JnekprelloZnFnb0lDckZtekJrQmxjTjYzYng5Y1hGelFvVU1IZUhwNnd0UFRFMmxwYVFBQW1Vd0d0Vm90bG1Walk0TXVYYnFJcjlWcU5iWnYzNDZ3c0REczNic1hDb1VDWDM3NUpSSVRFM0htekJrQVFGeGNIRHc4UE9EbjV3ZXRWb3VVbEJRTUdUSUVuMy8rT1NaTW1IRGJGdUdjbkJ4ODhza25LQ3NydzZ4WnM2d2VIeFlXaHZqNGVCdzVjZ1R4OGZIbzFLblR2N2pEbHI1WXN1S2VsRk1UTTZlOWpvQ216ZjZ6NnhFUkVUME1HSmlKaU83Q3hRdTUrT0hiQTNCMHRNV2tOL3JBdjRsbmJWZnB2bXJUcGczeTh2Snc1c3daOU83ZFd3ekJFb2tFQU1UWDJkblpPSFBtRFByMzc0OCtmZnFnVDU4K1lobHVibTRZTUdBQVBEMDkwYmh4WS9qNCtNRE96cndWdnFDZ0FBQlFwMDRkbEpXVlZWbWZ0TFEwbEpTVW9GZXZYdGk3ZDY5WS9zMjJiZHNHdVZ5T0R6LzhFRWVPSElHTmpRMENBZ0t3WmNzV2NTbXFxaGlOUnF4ZnZ4NTVlWG1ZTUdFQ1dyUm9ZYkhmWk15WU1XamZ2djA5Qzh0RVJFUlUreGlZaVlqK3BleXNRcXhkdVIvMXZGMHdmbEl2T0RoVXZhN3ZvNktzckF5ZmYvNDVzck96NGV6c2pBNGRPbGc5TGlvcUNvY09IVUppWWlJbVRab0VKeWNucy8wdnZ2aWl4VG1scGFXUVNDU3d0N2ZIdVhQbllHOXZEM2QzZDF5OWVyWEsrZ1FGQldIV3JGbmltc20zdW5MbENrcExTNUdibTR0VHAwNWg1ODZkNk5peG83Z0c4KzI2VGd1Q2dKa3paeUk1T1JsQlFVSGlkbzJtY2x5NlZxdUZYQzRIVUxtazFzMWR4WW1JaU9qaFoxUGJGU0FpZWhpVmxLaXdkdFYrMUhWM3hPU3BmUitMc0Z4VVZJUUZDeGFnc0xBUXMyYk5xaklzQThDa1NaTXdZc1FJbkRsekJ1Ky8vejR1WGJwa2NZelJhRVJPVGc1MjdkcUZCUXNXWU5La1NiaDY5YXE0Um5QYnRtMnRydVdjbFpVbEJsWUFaa0hXNVByMTZ5Z3ZMOGZzMmJQUnFsVXJ0R2pSQW52MzdzV1ZLMWNRRVJFaEhtY2FvM3dyVTVmd2I3NzVCbnE5M3VJYXBuV29UZjhsSWlLaVJ4TmJtSW1JL29YZnQ4UkJwOVZqM1BRbklKYy8rbjlLejU0OWk1VXJWMElRQk15ZE85ZWlSYmVvcUFqQVAxMnlCVUhBa0NGRDBLQkJBeXhidGd5ZmZQSUpGaTllRENjbkp4dzdkZ3g3OXV6QjVjdVhVVjVlRG9sRWdtYk5tbUhFaUJGbzBLQUJ2djMyVzZqVmFnd2NPTkRzR2dhREFRQ3dlL2R1SER0MkRJc1dMVEtiZWZ2bTd0RnhjWEVRQkFGang0NUZ6NTQ5VVZKU2d0bXpaNk5mdjM3dzgvTVRaOVVXQkFHSERoMUNlbm82WG56eFJRaUNnQjkvL0JISGpoMERBQnc2ZEFocGFXa1lPblFvT25Ub0lDNlBOV3JVS0x6NDRvdGlWM1FUMDJ6aHpzN09jSFYxdmV2N1RrUkVSTFhyMGYrV1IwUjBqMldrNStGc1FpWUdQaDJLT200T3RWMmQvNFJNSm9PWGx4Y21UNTRNZDNkM2NmdlNwVXVSa3BLQ29xSWlPRHM3aTEyZFRUcDA2SUIzMzMwWFNxVlM3SmJ0NGVHQjFOUlV0R3ZYRGgwN2RrUklTQWdVQ2dVTUJnTysrKzQ3eE1YRllmanc0ZkQxOVJXdkRWUk9IdGF5WlVzY1AzNGNIaDRlRnN0VTZmVjZjUWJ2U1pNbW9hU2tCSzFidDRaZXI4ZWFOV3NnQ0FLZWYvNTVBUCswTENja0pJaExaYjMwMGt2NDdiZmZzR1BIRHJpN3UrUDU1NS9IMmJObkVSc2JpK1hMbDBNbWs2RlpzMlp3ZDNlSGc0TUQ5SG85S2lvcW9GS3BVRkZSZ2V2WHJ5TTNOeGRBWmNzMEVSRVJQZndZbUltSTd0Q0JmY2x3ZExSRjErNU5hN3NxLzVuQXdFRE1tVFBIWW50SVNBaUtpb29RRmhhR2J0MjZXVDAzT0RqWTdIVkFRQUMrL2ZaYmkzQzllZk5tN051M0QzMzY5TUV6enp3amJtL2F0Q2thTldxRTZPaG9SRWRIdzhuSkNTKy8vTExadVFhRHdTd3dOMnJVU055M1pjc1dYTHg0RWZQbXpSTm44UGJ4OFVGQVFBQ1dMVnNHbVV3bWpxbjI5ZldGcDZjbjVzeVpBemMzTjNUcDBnVkRodzVGZkh3OExsKytqT3ZYcnlNbEpRVktwUklxbGNxaVM3WkVJb0cvdi84OVhZdVppSWlJYW85Z3ZMa1BHeEVSVmN0Z01HTFdPMXZRcWJNL2hqemJ2cmFyVXlNSmY1OUM2OUMydFYyTkdvbVBqMGU3ZHUzdWFabDZ2Ujc1K2ZudzlLelpET1pxdGRvaXpGZkZhRFJDcjlkREVBVFkyTmhZSFhQOWI5VEdaelp6MnV2bzkxUUV3dnNQK0UrdlMwUkU5Q0JqQ3pNUjBSM0l1VllFblZhUDROWU5hN3NxajZSN0haYUJ5bGJmbW9abEFEVU95MERsR09qYnpiUk5SRVJFRHkvT2trMUVkQWNLOHBVQUFPOEduTkNKaUlpSTZGSEh3RXhFZEFmeTg4b0FBUGIyOGxxdUNSRVJFUkhkYnd6TVJFUjNRSzJ1bkZUcVhvMVZKU0lpSXFJSEZ3TXpFZEVqVGlxVmlyTkgwNE5QcTlWeVhEUVJFZEVEZ29HWmlPZ1JaNmV3UjRXcXZMYXJRVFdrVXBWRG9iQy8vWUZFUkVSMDN6RXdFeEU5NGhRS0JWUXFWVzFYZzJwSVZWNE9oVDBETXhFUjBZT0FnWm1JNkJIbjVPd01WVGxibUI4V0ZTb1ZuRnljYTdzYVJFUkVCQVptSXFKSG5xT1RFK1J5VzF6UHphbnRxdEJ0WE0vSmdkeldGZzRPanJWZEZTSWlJZ0lETXhIUlk2Ritnd1lveU10RGFVbEpiVmVGcWxCU1hJekNnbnpVOTI1UTIxVjVyRnk0Y0FHYk5tMnE3V3JRTFNvcUtoQVRFNE9TS3Y1bUpTUWtZTm15WmRCb05OaStmVHRLUzB2LzFYV09IeitPK1BqNGFvL0p6TXlFV3EyMnVzOW9OR0xKa2lYWXRtM2JIVSt1dUh6NWNpUW1KdDdST1VUMDMrTTBuRVJFajRubXdTMlJmUDRjM09yV2hhZFh2ZHF1RHQza2VrNE9DZ3Z5RWRnaXVMYXI4bERRYXJXWU1tWEtIWjN6NmFlZndzM056V0o3VGs0Tzl1L2ZqK2VmZng0QVVGNWVqdFRVVk1qbGN0alltTGNyR0kxR2FMVmErUHY3dzlHUnZRRHVweXRYcm1EanhvMElEUTIxdXIrb3FBaG56NTZGUkNMQjBhTkhjZTNhTll3ZlA5N3NtSnljSEJpTlJyTnRnaUNnWHIxLy92NUZSVVZCS3BXaVhidDJWcStqVXFtd2NPRkMrUHI2NHEyMzNyS1l3Zjc4K2ZNNGZmbzB6cHc1Zzk2OWUwTW1rMWt0SnpjM0Z6azVPWEIxZFVWYVdocDY5ZXFGNU9Sa2hJYUdJaTh2RDBsSlNXamZ2ajJ1WGJ1RzB0SlNsSlNVSUNzckM0bUppWmc0Y1NJYU5teDQyM3RHUlBjSEF6TVIwV09rZVl0Z1hNdktRa2I2WlNqc0ZMQ3pWMENoc0sveVN4N2RIMXF0RmlwVk9WVGw1VkNWcTJCclo4dXdmQWVrVWlrMEdnMGlJaUlRRmhaVzdiSEhqeC9IOXUzYklaRklyTzZYeVdSbUlTZzNOeGRMbGl5QlJDSXhPOGNVbGdIZy9mZmZSN05temU3Qk82R3FKQ1Vsb1huejVxaGJ0eTRBUUtmVG9hQ2dBRktwRkRZMk50QnF0WkJJSkNncks4UElrU1BoNk9pSTNOeGNlSGg0aUE4NlB2cm9JMmcwR3ZHMXdXQ0FWQ3JGNnRXcnhldElwVkx4R3RZb0ZBcU1IejhlUzVZc1FXUmtKTWFORzJlMlB6bzZHdDdlM3JDeHNjSE9uVHN4ZlBod3ErV2NQbjBhVzdkdXhXdXZ2WWFOR3plaVo4K2VrRWdrRUFRQkowNmN3STRkTzFDL2ZuMHNXTEFBdnI2K2NIVjFoYk96TTBKQ1FwQ2ZuOC9BVEZTTEdKaUppQjR6OVJzMGdMS3NzZ1VqLy9vTnFGVGwwT2wwdFYydHg0cFVLb1ZDWVErRnZUMDhQRDNod05iS095SUlBZ1JCZ0l1TEMzeDhmS285TmprNUdRQ3FETXlDSUppOTl2UHp3K3JWcXlHWHl5Mk9OUnFOVUt2VmZNQjBIODJlUFJ0YXJSYkZ4Y1dRU3FXWU5Xc1dkRG9kSWlJaUVCa1pDVUVReEFDczErdnh6anZ2d0dnMHdtQXdRSy9YWS9IaXhYQnhjUUZRK1hzMmVQQmc5Ty9mSHdDd2JkczJSRWRIbTExUEVJVGJmcDRoSVNFWU1tUUlFaE1Ub2RGb3hKK054TVJFSkNZbVlzYU1HZERwZEZpK2ZEbGF0R2lCNEdETGgxOVNxUlJ5dVJ5Tkd6ZUdUcWZEOWV2WHhmZXdkKzllREJvMENPN3U3Z0NBeVpNbnc4dkw2eTd1SWhIZFN3ek1SRVNQSVFkSEp6ZzRPdFYyTllqK3RWdTdTOS9PcmEzRlgzLzlOYVJTS1VwS1NsQlJVWUhseTVkRHE5VmkwS0JCYU5La2lkVXlCRUdBblozZFhkV2JxdmZjYzgraHVMZ1lhOWV1eFpRcFUrRG82QWlkVGdkZlgxLzA2TkZEZk1CeC9QaHhiTml3QWN1WEx4ZlBOUnFOWmc5QWJ1MCtEZnp6Z0dUMTZ0V3d0YlZGUVVFQktpb3FzRzdkT3ZHWUZpMWFvRU9IRG1ibkRSbzBDRTg5OVpRWWx2UHo4L0g5OTk4ak5EUlVETWhQUFBFRWxpNWRpdEdqUjZOcjE2NW01OXZZMkVBUUJOU3RXeGZoNGVGaTNjckx5eEVjSEl6dTNidkRZREQ4Ni90R1JQY1BBek1SRVJIQnRZNGJDZ3J5YTdzYU5TWUlBakl5TW5EOCtQRnFqOHZJeUJDUHYxbEFRQURzN2UyeGUvZHVTQ1FTTkcvZUhCcU5obU9UYTFuTGxpMnhhOWN1K1ByNm9rV0xGbVlQS1c2ZTJLdWlvc0ppbTBLaHNBakpTcVVTdWJtNTRyOU5OQm9OakVhak9NYloxTjMreUpFajhQRHdzS2lYSUFoaVdDNG9LTUNpUll0Z05Cb3hldlJvNkhRNkhEMTZGQ05Iam9ST3A4UGF0V3V4Wjg4ZWhJV0ZvVStmUG1ZUGQzSnljdEMwYVZOa1ptWkNwOU9oc0xBUXJWcTF3cVZMbHhBUUVQRHZieHdSM1RjTXpFUkVSSVFHUGo2NGxwVlYyOVc0SXlrcEtjakpxWDY1Tkd1ekxBdUNnS2VmZmhvQThNY2ZmMEFtazZGdjM3NEFnQWtUSmxpMFZON01hRFJDcDlOaHpabzFWWGJ6cHJ0ejh1UkpkT25TQld2V3JJR3pzek5lZWVVVjZQVjZUSjA2MWVMWW03ZU5HemZPb21WMzkrN2QyTDkvUDRES1VHenFmdjNHRzI4QUFONTU1eDIwYU5FQ3I3enlDb0RLd0d3SzZEdDM3c1NXTFZ2RWMzcjA2SUVtVFpwZy9mcjE0cm11cnE1WXYzNDk5dTNiaC9yMTYrUGxsMStHbjU4ZnRtN2Rpdkx5Y291ZUVPbnA2ZGk5ZXplS2lvcFFYbDZPdi8vK0c4bkp5WEJ4Y1lHL3Z6OEFZTm15WldiQlg2L1hZLzc4K2YveWJoTFIzV0pnSmlJaUlnUzNDc0htalJ0d2NQOWVkSCtpZDIxWHAwYkN3OE1SSGg1ZTdURXhNVEg0NmFlZnJPN0x5TWlBVXFtRW5aMGR2djc2YXd3ZlBoemp4bzJEUXFFUUoyVGF1WE1uU2t0TE1XTEVDQUNWNFVXcjFkNXhsM0NxbWRUVVZGeStmQmx2dlBFR0xsMjZKQVpIMDhPSnlaTW5vMVdyVm9pUGo4ZlBQLytNTDcvOEVnQXdiZG8wcTJPUmh3d1pZamFHZWRldVhXYjdLeW9xeEY0RnBsWm5XMXRiQUVDblRwMFFHQmdJdVZ5T1R6LzlGQktKQkkwYU5VS0xGaTB3ZVBCZytQajQ0S2VmZnNMKy9mc3hmdng0TkduU0JFbEpTWGppaVNmUXZuMTdzWnliaFlXRklTd3NERjk5OVJVS0N3dng5Tk5QdzkvZkgvWHExVU5aV1JrQW9IZnYzbkJ5Y3NLbVRadlFwazBiTkc3YytGN2NXaUw2bHhpWWlZaUlDQjA2ZFViYzhhUFk5ZGNPZURmd1FVRFRSMzhXYUZOM2Joc2JHK1RsNVdITGxpMllQbjI2MlRGSGpoeUJ3V0JBOCtiTmE2T0tqeFdqMFloVnExWkJMcGNqTWpJUzZlbnBrRXFsV0xwMHFkaTFXU2FUd2M3T1RnelNONDhwdHpabXVUb0dnd0hsNWVYaUpHR210WmJ0N2UwQkFHNXVidUpTWklJZ1FLRlF3TXZMQzYrLy9qcHljM1B4K2VlZkl5MHREYSsvL2pyYXRXdUhVNmRPWWRteVpSZ3paZ3g2OU9oUjVYVnpjM054L3Z4NVNDUVNuRDU5R2hzM2JzVENoUXZGTWN4dDJyU0JtNXNib3FLaUVCQVFnQzVkdXR6Uit5S2llNHVCbVlpSWlBQUFyNHlmaUpWTHY4YXE1VXZRdldjdnRHd2RBdjhtVFd1N1dsVXFMaTVHWm1ibWJZK3hwcUtpQWdjT0hFQ2pSbzF3NDhZTlBQMzAwMWk1Y2lWU1VsS2cwV2lnMStzUkVoSWlIbTgwR2hFZEhZM09uVHZEMWRYMW5yNFBxaVFJQXZyMTZ3ZWxVZ2xIUjBjVUZCVEExdFlXelpzM2g2dXJLd1JCd05LbFM4WGpqVVlqeG80ZEsvN2JtdHpjWEp3N2R3NEFjT1BHRGJOOU4yN2NnRjZ2Rjhjc204WkZLeFNLS3VzSFZBYnRWYXRXb2JTMEZMTm16WUt2cnk4dVhyeUlOV3ZXb0ZHalJoWVRodDBxS2lvS3JWdTN4cVZMbHhBU0VvS3NyQ3hzM2JvVmd3WU5BZ0RPd2s3MGdHRmdKaUlpSWdDVlFXSFMxT25ZdGZOUEhJemRoNE94Kys3YnRmbzlGWUh3L2dQdXFvem82R2pFeE1SVWU0eGVyN2U2L2ErLy9vSk9wMFBQbmoyeGRldFd0RzNiRm4zNzlvVzN0emRXcjE2TnpNeE1mUEhGRitMeHVibTUyTEpsQzY1ZXZZcng0OGZmVmIxTlprNTcvWjZVOHlENnQ1K3ZxZnMwVU5sbDNzbkp5YXpiL2NzdnY0em16ZnJLMmYwQUFDQUFTVVJCVkpzaklTRUJVVkZSbURObkRnQ0kvNzFWWEZ3Y3pwOC9ENkJ5UnVxYlhidDJEUURRb0VFREFQKzBNRmNWbUUxc2JHd3diZG8wU0NRU09EazU0Zmp4NDRpTWpJU0hod2ZlZnZ0dHlHUXlSRWRISXp3ODNHSXMvTGx6NTNEczJERzgvLzc3V0xwMEtRUkJ3SkFoUTdCeTVVcnhBYzN0cms5RS95MEdaaUlpSWhJcEZBbzhQZlJaaFBjZmdPek1xN2gwOGNKOXVVN0FQV2k1SGpGaXhMOGF3NXlTa29ML3g5NmR4MVZaSnY3L2Y1M0RBUVFFRlJRVWNRRlRVelJSYTB6TFhBcE5MY2ZVeXRIMnNjV3N6RXdyWjc2YVN5NlYyVGFUWmFsbGxtTXU2SWZFY2gwelJjM2NkMFZURUJkRUZsblBjdi8rNE1jOUhqa29icEgyZmo0ZVBmSmM5MzFmNXpxSDIrSjlYOXVpUll2bzBhT0hHVTVzTmh2OSt2VWpMeStQUFh2MmNQLzk5N3YxOUZXdlhwME9IVHF3ZlBseTdyNzdibk9CcGlzUmUyL1hLNjdqaitwcS9Id0I4dkx5MkxadEd6NCtQdWJlMjJGaFlRUUZCV0d4V0M2NlgzRzNidDFLbmNOODRNQUJLbGV1YlBZd0Z4WVdBaGNPck51M2I2ZCsvZnBVcmx5WjVPUmtaczZjeWNhTkcyblVxQkVEQnc3RTM5K2Z6ejc3ak1URVJPeDJPL2ZkZDUvYjlaczNiNlpWcTFZMGFOREFmSmh6NjYyMzh2TExMd01RRUJCd3lVUExSZVRhMHQ5SUVSRVJLY0hQejQ5NjlSdmNrSE9aSzFldVRPUEdqZW5XclJ1Ly9QS0wyN0ZWcTFaaEdBYnQyclVyY2QwRER6ekF6ei8vekhmZmZjZHJyNzEyeGUyNDBoNzJHMDFlWGg0clY2N2sxS2xUcEthbWN2andZUW9MQzBsS1NxSmR1M1lZaHNHLy8vMXZMQllMTHBjTGg4UEJzODgrQy93djdKWkZXbG9hSVNFaGJOaXdnZWJObTV2bEZ4dVNYZnlnNVlFSEhxQmx5NWE4K2VhYldLMVdldmZ1VGRldVhYRTRIR1pZN3R5NU0xMjdsbndnMHE5ZlAvTjluRTRuRG9jRGk4WENMYmZjUW54OHZNY3RyVVNrZkNrd2k0aUl5SjlLV0ZnWXI3NzZhb255L1B4OGxpeFpRb3NXTFR6T1V3NElDT0RPTys5azJiSmw3Tisvbi9yMS83anp1NjlIdnI2K0xGMjZsTEN3TUtLam93R29WYXNXL2ZyMUEyRE9uRG4wNmRPSEJnMGFzSDM3ZHVMajQzbmpqVGNBR0QxNnRNYzYwOUxTV0xObURVZVBIbVhidG0zazVPVHd3UWNmMEsxYk45TFMwdWpZOFg4cndwKy82TmU1RE1OZzE2NWRSRVpHRWhzYmk0K1BEd01IRHFSV3JWcFVyVnFWdExRMHBreVp3c0dEQituYnR5K3hzYkZ1MXp1ZFRnekRJT1djcmR2Njl1MUxjSEF3U1VsSmhJU0VzR1BIRG1yVnFuVUYzNkNJWEFzS3pDSWlJbkxkY2JsY3pKa3poM256NWwzd3ZOTG1NSjk3dkhqQnFDTkhqZ0M0aFozOC9IeTNlYWl4c2JIVXJWdFhZZmthc0ZxdHZQdnV1K1lXVWtlUEhuVTc3bks1Q0E0T0ppSWlndVRrWkN3V0N4RVJFZWF4NHAvVHlaTW5lZmZkZDhuSXlHREZpaFg0Ky90ejg4MDMwNjVkTzI2NjZTWUNBd01aTzNZc2Q5NTVKeEVSRVJ3N2RveTB0RFIrK2VVWEtsU29VR0ovN2FOSGo1S2JtMHRJU0FndnYvd3lQajQrQURSdjNwd3paODd3MVZkZnNYcjFhZ0lEQXhreVpBaE5talFwOGRtS2U4VFAzMCs1ZUYvdjJOaFk5dTdkUytmT25kMk9pVWo1VTJBV0VSR1I2NHBoR0xoY0xycDI3VXJyMXEwdmVPNzY5ZXVKajQvSGJyZTdiVUZVek9Gd21LRzZRWU1HVEpvMENadk54dEtsUzFtOWVqVXBLU2wwNk5EQlBEODBOSlRRME5Dcis0SEVkRzVZZFRxZGJnODh6ZzJRTHBmTHZBKysvZlpibkU2bnVaOXl0V3JWOFBQem8xT25UdHg2NjYzVXExZlAzRGY3OU9uVFRKZ3dBWnZOUnUvZXZRSFl2MzgvTTJiTUFQQzRoZFBwMDZjSkRBeGswS0JCQkFVRjRYUTZtVGR2SHZ2MjdTTXBLWW5LbFN2VHExY3Y3cjc3YmpOTW4rOUNlNFliaHNHRUNSTUlEdzhuSmliR0xDOG9LREI3dlVXay9DZ3dpNGlJeUhYRjZYVGk1K2RIU0VpSTJjTlltajE3OWdCRndkZ1RoOFBoZHF4NHdhWGF0V3ZqNWVWRmJHeXN1ZDJQL0w2S2UyV2g1RWdCdTkyTzNXN0hhcldTbloxTjkrN2R1ZW1tbTRDaTdaOUdqUnJsc2M3ZzRHRCsrdGUvVXIxNmRZS0NnZ0JvMGFJRmZuNSsxS3BWaXhvMWFwUzRKaVltaG5mZmZkY013MTVlWGxTc1dKRktsU294Y09CQVltSmlTdlJLWDRyTXpFd3lNelBwMTYrZjIyaUcvUHo4RWl0N2k4anZ6MkpvdkllSVNKbjltTENkcFV0MjhNNEhmeXZ2cG9pSTNOQXlNakt3V3ExbXNMMlJPWjNPS3dyZEluTHRxSWRaUkVSRVJQNXdQQzI4ZHFOU1dCYjU0N0tXZHdORVJFUkVSRVJFL29nVW1FVkVSRVJFUkVROFVHQVdFUkVSRVJFUjhVQ0JXVVJFUkVSRVJNUURCV1lSRVJFUkVSRVJEeFNZUlVSRVJFUkVSRHhRWUJZUkVSRVJFUkh4UUlGWlJFUkVSRVJFeEFNRlpoRVJFUkVSRVJFUEZKaEZSRVJFUkVSRVBGQmdGaEVSRVJFUkVmRkFnVmxFUkVSRVJFVEVBd1ZtRVJFUkVSRVJFUThVbUVWRVJFUkVSRVE4VUdBV0VSRVJFUkVSOFVDQldVUkVSRVJFUk1RREJXWVJFUkVSRVJFUkR4U1lSVVJFUkVSRVJEeFFZQllSRVJFUkVSSHhRSUZaUkVSRVJFUkV4QU1GWmhFUkVSRVJFUkVQRkpoRlJFUkVSRVJFUEZCZ0ZoRVJFUkVSRWZGQWdWbEVSRVJFUkVURUF3Vm1FUkVSRVJFUkVROFVtRVZFUkVSRVJFUThVR0FXRVJFUkVSRVI4VUNCV1VSRVJFUkVSTVFEQldZUkVSRVJFUkVSRHhTWVJVUkVSRVJFUkR4UVlCWVJFUkVSRVJIeFFJRlpSRVJFUkVSRXhBTUZaaEVSRVJFUkVSRVBGSmhGUkVSRVJFUkVQRkJnRmhFUkVSRVJFZkZBZ1ZsRVJFUkVSRVRFQXdWbUVSRVJFUkVSRVE4VW1FVkVSRVJFUkVROFVHQVdFUkVSRVJFUjhVQ0JXVVJFUkVSRVJNUURCV1lSRVJFUkVSRVJEeFNZUlVSRVJFUkVSRHhRWUJZUkVSRVJFUkh4UUlGWlJFUkVSRVJFeEFNRlpoRVJFUkVSRVJFUEZKaEZSRVJFUkVSRVBGQmdGaEVSRVJFUkVmRkFnVmxFUkVSRVJFVEVBd1ZtRVJFUkVSRVJFUThVbUVWRVJFUkVSRVE4VUdBV0VSRVJFUkVSOFVDQldVUkVSRVJFUk1RREJXWVJFUkdSY3hpR1VkNU5FQkdSUHdnRlpoRVJFZm5UU2s1TzVzTVBQMlQvL3YxbTJmcjE2M256elRmWnUzZnZWWDB2d3pBNGR1d1lpWW1KRnp6UDRYQ3dhZE1tdDdKdDI3Wng0c1NKcTlvZStmMDVIQTQyYk5pQTAra3NjV3pod29YczNyMjdUUFhzM3IyYlU2ZE91WlZsWjJjemVmSmtqaDgvRHNDcFU2ZVlQSGt5eDQ0ZDgxaUgwK2trTnpmWDR6SERNSmc4ZVRKcjE2NEY0TVNKRTlqdDlqSzFUZVJHWXl2dkJvaUlpSWlVMVlFREIzanJyYmN1NjlwQmd3WVJFeFBqVnJaejUwNDJiOTVNNTg2ZEFjakx5MlBldkhsNGUzc1RFaEpDWm1ZbUFCYUxoYUNnb0JKMU9wMU84dlB6Y1RnYzVPZm5rNStmVDA1T0RtZlBuaVVySzR2TXpFelMwdEk0Y2VJRXg0NGRvNkNnQUlDS0ZTdlNwRWtUaiszOCtlZWZtVEZqQmkrOTlCTE5temZINVhLeGNPRkNNak16R1RseUpJR0JnWmYxK2VYeUZSWVc4dUtMTDVicDNJOCsrZ2dmSHgrUHh3NGNPTUFubjN6QzRNR0R1ZVdXVzl5T3JWNjlHbjkvZnhvMWFuVFI5NWc4ZVRJOWUvYmszbnZ2TmNzTXcyRGJ0bTMwNnRVTEtMbzN0MjNiUnMrZVBVdGM3M0s1R0Rac0dQWHExZVA1NTU4dmNkeGlzYkI5KzNhaW9xSndPcDI4OTk1N2hJZUg4OUpMTDJHeFdDN2FQcEViaVFLemlJaUlYRGVzMXFMQmNVT0dES0Y2OWVwbSthWk5td2dKQ2FGdTNib2xyc25Pem1iMDZOSFliQ1YvN2RtK2ZUdVJrWkUwYk5nUXd6Q1lPblVxR1JrWlZLeFkwUXptR1JrWjNITExMUXdlUExqRTlVNm5rK0hEaDVPVmxXV1dGWWZyU3BVcW1mODBidHlZMjIrL0hUOC9QN3k5dlFrT0R2YjQrYkt6czVrM2J4NjMzSElMVVZGUlptQi80b2tubUR0M0xwbVptYmhjTHZPOTdYWTdWYXBVS1RXZ3lkWGg0K05EWVdFaG5UcDFvbVhMbGg3UDJieDVNMHVXTE1IYjI3dlVlbmJ1M0VsSVNBaE5tell0Y2N4cXRlTGw1VlhtOXB4L1A1OGZaSXRmZXdxNFZxdVZ4bzBiczI3ZE9qSXpNNmxVcVZLSmM3eTh2TXgvSG4zMFVTWk5tc1RXclZ0TFBIUVN1ZEVwTUl1SWlNaDFvemhRVks1Y21hcFZxd0pGZ1RZdUxvNEdEUnE0OWRwYUxCWjhmWDNOQUhOK0dFbFBUMmZYcmwwODl0aGpHSWJCdEduVDJMcDFLNE1IRHpick9YNzhPRys4OFFiZHUzZjMyQjRmSHg4R0RCaEFhbW9xVVZGUlZLNWNtYUNnSUpZdlg4NXZ2LzNHMy8vK2Q3ZnpFeElTV0xseUphKysrbXFKdWd6RDRJc3Z2aUE3TzVzOWUvWXdiTmd3ODFoaFlTRmVYbDdzMmJPbnhIVkRoZ3loUVlNR0YvM3U1TXBZTEJaOGZIenc5L2YzZUx6NG9VVnBQYkF1bDR1ZmYvNloyMisvdmRUNlBWMXJHTVlGZTNVM2JOakF3b1VMelhQKy9lOS80K1BqZzhQaGNIdnRjcmw0NElFSHpNQi8rKzIzczJiTkd0YXNXVVBYcmwweERNTjhJQVZGZjErSzY0eU9qbWI0OE9IVXJWc1hwOU5aNW1BdmNpTlFZQllSRVpIcmhxZGYxTC82Nml2eTgvUFp0bTBiQXdZTU1NdWpvNlBkZ3VuNW9XUDE2dFVZaGtHdFdyWDQ1Sk5QMkxoeEkxNWVYa3lkT3RVOHAzamU1b2NmZm1pV3ZmWFdXMVNzV05GOEhSUVV4S1JKazNqZ2dRZm8ycldyV2I1bXpScGlZMk9wWGJzMlVCVFFGeTVjU0dSa3BCbjJ6N1ZvMFNLMmJ0MUsxYXBWR1RWcWxOdXhZY09HY2M4OTk5Q3BVeWVnS0VUWjdYWXFWNjU4Z1c5THJyYUVoQVIrL1BGSGo4ZUtlLzVMczMzN2RzNmNPVVA5K3ZXWlBYczJLMWFzY0F1b2hZV0ZmUFBOTjh5ZVBkdXR6bnZ1dVllSEgzNlk0OGVQYy9EZ1FYeDhmSEE2blJ3NWNvUzFhOWRTdlhwMWV2VG9RVUZCQVY5ODhRVWRPblNnV3JWcVpHWm04dFZYWDlHK2ZYdENRME54T3AxRVJFU1lkVGRzMkpCbm4zMldtSmdZdG03ZHlnY2ZmSURGWXNGcXRXS3hXSEE0SE15Yk40OTU4K2E1TFlUWHRXdFhIbnp3d2N2OUNrV3VPd3JNSWlJaWN0MktqNDluOCtiTnRHalJnaWVlZUFLQVZhdFc4ZjMzMy9Qb280K1dlbDF1Ymk1TGx5NDFYM2ZvMElHcVZhdVNrSkRBbURGanNGZ3NKQ1Frc0dmUEhuTW9kbEpTRXUrLy8zNkpJYmZoNGVFMGI5NmMrZlBuMDZ4Wk0ycldyRW43OXUxWnVIQWhQL3p3QTA4Ly9UUUFYMzc1SlRhYmplZWVlODR0S0FGczNMaVJ1TGc0b3FLaVNFcEtZdURBZ1NYYXZIRGhRaFl1WEdpK3RsZ3NUSnMyN1JLL01ia1NmZnIwNFo1Nzd2RjRiT1hLbFh6MTFWZWxYcnRreVJLZzZPZDJ6ejMzMEtaTkc3eTh2UGp0dDkvNDRvc3ZDQWdJd0dLeFVLMWFOWjU2NmltZ2FOaDlRRUFBQUNrcEtYei8vZmZtOFBDZE8zZVNsSlRFaXkrK1NGUlVsTGtJV0tOR2phaGR1N2E1U0Z4VVZKVEhFUWcybTgzczdZNktpbUxvMEtIWWJEYXNWaXVyVnEzaTU1OS9wbjM3OXJScDB3WW9DdTlPcDVNcVZhcGN6bGNuY3QxU1lCWVJFWkhyMHM4Ly84eThlZlBvM2JzM1M1WXNJUzR1anFaTm14SWZIODh6enp4RFdGaFlxZGNXRDJFdERxNk5HalhDTUF3U0VoTHc5dmJHWXJGdzhPQkJicjc1WmpNZ0Y4OFo5YlR0MUNPUFBNTFdyVnVKajQvbjJXZWZ4V2F6Y2R0dHQ5R3dZVU9nS0d6djNMbVRwNTU2eXVOODBlVGtaRHAyN0VoRVJBVFoyZG04L2ZiYmJzZGZlT0VGdW5UcFFyZHUzY3cyYU5YaTM5L3MyYlA1N3J2dlBCNjdVQS96N3QyNzNWWmRyMWF0bXZubjlldlhVN3QyYlhKemM2bFhyeDRiTm15Z2N1WEticU1ZQUZxMmJHa09weTYrSDg0Tjc4SEJ3VXlZTUlHUWtCQUFxbGF0eW9RSkUwb0UzTUxDUWxKU1V2RHg4Y0ZxdFZLMWFsV0Nnb0pvM0xneFVIUnZUWmt5QllDUWtCRHExYXRIUVVFQkZTcFV1T2ozSTNJalVtQVdFUkdSNjFLclZxMElDQWdnSmlhR2V2WHFNWEhpUkZhc1dFR3ZYcjFLWFpnSjROQ2hRL3o0NDQ4OC92amp6Sm8xeXl3M0RBTS9QeitHREJsQ1lXR2hPZXgxMWFwVjVqbCtmbjdZN2ZZUzRTRW9LSWdYWG5pQit2WHJtMldiTjI4MlEwOVVWQlJqeG95aFJvMGFIdHYwd0FNUEFFVzlsR2xwYWJ6d3dndHV4M055Y2xpMGFCRUpDUWxtbWQxdVo5Q2dRV2JRa1d1dlM1Y3V0R3JWeXVPeGpSczNzbWpSb2hMbEJRVUZ6Snc1a3padDJyQisvWHEzWXk2WGkvWHIxM1A3N2JlVG1KaklUVGZkeE83ZHUxbXpabzNiQ3RpZU9Cd09mdnJwSjlxMmJjdmd3WU5MM1NLcTJPalJvd2tMQytQMDZkT01IajNhTEI4eFlnU1JrWkhtNjdWcjEzTDY5R2x6Q3NQWFgzOU5Ta29LUTRjTzFkeGwrVk5TWUJZUkVaSHJrczFtSXl3c2pBVUxGckJzMlRKdXV1a21nb0tDbUQ5L1B2djM3NmRWcTFiVXExY1BYMTlmdCt2cTFxMUx2Mzc5YU5ldW5WdGdqbzZPNXFPUFBtTEZpaFhNblR1WFpzMmFtVnNKT1oxT0VoTVR1ZU9PTzh6emMzSnkrUFhYWDgxaHJGYXJsZTNidDV2SG5VNG5KMDZjWU9QR2pXWlpjbkl5VUJTVUNnc0x1ZjMyMjkyR2VCdUdRVWhJQ1AvODV6L2QydnlQZi95RERoMDZtRDJLeFQzTTJtTHE5K1h0N1gzUlJiL09WMUJRZ0wrL1B3OCsrR0NKd0x4bXpSclMwOVBwMkxFamlZbUpXSzFXdW5idHlzS0ZDN25qamp0Sy9Id053MkRmdm4zWTdYYm16SmxEYUdnb3JWcTF3bXExdXMxeGYvWFZWM255eVNlSmpvN213SUVEZlB6eHgrYmZnMnJWcWpGKy9IaE9uanpKNU1tVDNWYmJ6c3JLNHR0dnY2VlZxMVpzMjdZTmdCWXRXckJ5NVVxKy9QSkxjNmk0eUorSkFyT0lpSWhjbDk1Nzd6MjJiOTlPblRwMWVQVFJSMGxKU2FGMTY5WjA2OWFOaElRRXBrK2ZqcCtmSDYrLy9ycmJkY1Z6U00rVmtaRkJZbUlpeTVjdmR3c3RXN1pzb1diTm1ueisrZWNrSlNWUnBVb1ZzMGMzSXlPREw3LzgwbHhOdUxoSHJqZ01ROUVLeGhzMmJNRFB6OC90L1Z3dUYzYTduWmlZR0xmQW5KK2ZUMXBhbXRzSzJWQTBqUGI4QmFkY0xoY1dpNFhQUHZ2c0NyOUpLYXRGaXhieC9mZmZlenhXMnBEc29LQWczbmpqalJLOXN4a1pHY3lmUDU5MjdkcTVMZDdXb1VNSGxpMWJ4bWVmZmNiTEw3OXNYcmR6NTA0Kysrd3pjd3V6Mk5oWS92YTN2Mkd4V1BEeThzTFgxOWR0dUwrL3Z6K1ZLbFV5NTBBWDM1ODJtNDNxMWF1YjkyaHhZSFk2blV5Wk1nWERNT2pidDY4Wm1LT2pvK25WcXhkejU4NmxWcTFheE1iR1h0cVhKbktkVTJBV0VSRVJOMW1abWF4YXZwU2pSNDl3TERtWndzS0NxLzRlc2ZkMnBWT1hibGRVUjU4K2ZlalRwdy9oNGVHa3BxYXllUEZpNHVQanFWKy9Qbzg4OGdoUFB2a2s2ZW5wWm1DNGtKU1VGT0xpNHVqVXFSUHQyN2ZuazA4K0lUUTBsRTgvL2RRTXQ2TkhqM1piWmJnNFNKL0xNQXplZWVjZERoMDZoTlBwcEhIanhtemR1cFYrL2ZxNTlVNlhKaTh2ajZwVnEvTEdHMitZWmNlT0hlUG8wYU1saGdJN25VNmNUdWRGNnl5cm9ZTktMalIybzdqYys2MndzTkNjMHc2WHR1aVgzVzR2ZFV1endzSkNQdnJvSTN4OWZVdXNPTzN0N2MzQWdRTVpPM1lzbjN6eUNmMzc5NmRDaFFyVXJsMmJxS2dvN3J2dlBpWlBua3hvYUtqYnl1OW56NTRsTlRVVktMb1B6NXc1UTJwcUtxZFBuNzdvNXl6ZTBtejM3dDBNR2pTSW9LQWd0K05kdTNabHg0NGR6SjQ5bTRpSUNCbzFhblRST2tWdUZBck1JaUlpWXZwbFF5SUx2cHREWVdFQjRUVWphTlc2RFJYTzZ4MjlHdXJkVlAvaUoxMUVlSGc0VURTTTlQVHAwNHdZTVlKOSsvYXhkT2xTUWtKQzhQZjN4OS9mbjh6TXpJdldGUjBkemVUSmswbEtTbUxzMkxFMGFkS0U1NTU3am1IRGh0R2xTeGQrL2ZWWGpodzU0aGFZUFprL2Z6NjdkKy9tbVdlZVlkYXNXVVJGUlZHeFlrVm16cHhKWkdTazJlYnpaV2RuazVHUlFldldyV25UcGcwRkJmOTdTTEYzNzE2V0xWdEdURXlNMnpXR1llQndPUGp0dDkrb1U2Zk9SVC9qeGNUZTIvWGlKMTJuTHZkK0d6NThPT25wNlhoN2UyTVlScGtXL1hyMjJXZk5oeG1mZi82NXg1N2xjZVBHY2VMRUNZWU5HK1p4TWEwNmRlcnd6RFBQOE9tbm56Sml4QWhHamh4SllHQWdnd1lOS3JXdHk1Y3ZaK1hLbFVEUnc1UlpzMlpoc1ZnOExsSjN2azgvL1pUMTY5ZlRzMmZQRXZjWkZQVk85Ky9mbjYrKytxclVlMWprUnFYQUxDSWlJZ0JzMnJpZS84eWF5VTBOR3RMcm9UNVVyUlphM2swcWs2MWJ0ekpqeGd4OGZYMXAzcnc1SFR0MkxIV2VhV24yN3QxTGZIdzgrL2J0bzArZlBqUnMySkFKRXliZzYrdExTa29LblR0MzVydnZ2cU5aczJhbDlsalBtemVQK1BoNDdyMzNYbHEzYm0zT2orN1Rwdy83OSs5bjNMaHh2UGppaStiSzJlZmFzMmNQMzN6empWdFpZV0VodWJtNWVIdDc0M0E0R0RseUpBNkhvOFFxMjVVclYyYmt5SkdYOUhrOXVkSWUveHZSSzYrOGdxK3ZyemxzT1RzN204VEVSTGRoeVhsNWVmejQ0NC9jYzg4OTVyM2hjRGc0ZS9hc3gwV3l6cHc1UTI1dUxrT0dER0g3OXUxTW1qUUptODFHVmxZV2MrZk9aZEdpUmRqdGRpWk1tTURnd1lQSnlja3AweWlKdi83MXIzVHYzaDJBcDU5K21vRURCeElURThPZVBYdVlPSEhpQmEvdDNyMDd0V3ZYZHR0SDNPRnd1STFnQ0FrSk1iZFlFL2t6VVdBV0VSRVJzckl5V2ZEZEhCbzJha3ovNS82NFEzTTl6Uk50MjdZdHpaczNaOU9tVGZ6MDAwKzg5OTU3dlBMS0t6UnQydlNpMXhZTERBekUzOStmMGFOSHMzdjNia2FOR3NVZGQ5eEJlSGc0NjlhdG8yM2J0cXhldlpwSmt5Yng4c3N2dXcxWnpjbkpZZnIwNld6YXRJbU9IVHZ5OE1NUHU5VmRzV0pGWG5ubEZkNTY2eTNlZnZ0dDJyVnJSNDhlUGR6cXVPMjIyN2p0dHR2TTE4ZVBIK2Y5OTkrbmJ0MjZ4TVRFc0hEaFFvWU9IY283Nzd4RGt5Wk5lUERCQjBzTW01V3I3OXplMUYyN2RqRjE2bFF5TWpLSWpJdzBWMkxmc0dFRHExYXRJakV4a2M2ZE85T2xTeGQ4Zkh6TTdaM09GeGtaU2ZmdTNmSHk4aUlnSUlDNmRldmk3ZTNOWjU5OVJxdFdyV2pldkxtNUVudDBkUFExKzJ4bnpwd0I0S2VmZnVLaGh4NHEwWE5zdDl0eE9Celg3UDFGcmhjS3pDSWlJc0w2dFQvamNqbDV1TytqNWQyVUN5b092WWNPSGVMczJiTnV4OExDd3VqZHV6Y25UcHpBMjl1YlBYdjJBRVdCOXR4cnorVjBPakVNZytyVnE5TzZkV3MrK2VRVFVsTlRlZVNSUjJqYnRxMjVMN1BWYXVYNTU1OW4zTGh4eE1YRjhkaGpqK0YwT2xtelpnMXhjWEZrWm1iU3AwOGZPbmZ1Yk5aOTdsRFlzTEF3L3QvLyszLzg2MS8vWXVYS2xmejAwMC9jZXV1dC9QM3ZmemQ3THgwT0IzdjI3R0g5K3ZXc1hidVd2L3psTHp6eHhCT3NYYnNXS0JxbSsrYWJiekpseWhSZWZmVlZtamR2VHZQbXpXbmN1TEhDOHpWMDZOQWhGaTFheEpZdFc2aFJvd1lEQmd5Z1FZTUc1dkhZMkZpYU5HbkNnZ1VMaUl1TDQ3Ly8vUys5ZS9lbWRldldibk9NNFgvM1JISFBjNDBhTmN5dHhtdzJHOVdxVmZNNEF1RmNkcnVkd3NKQ2N3L3hZaGtaR1J3NmRNaDhuNU1uVDNMbzBDR09Iejllb283VTFGU21UcDBLUUVKQ0Fzbkp5VHowMEVOdVV3N0dqUnRYWWk5b0tGcVlEdEMrelBLbm9jQXNJaUlpSERwNGdMcVJVUVQrd1lOWGNlaWRPWE5taVRCUzFtdlBmVzBZQmk2WGkxT25UakZqeGd4cTE2N053SUVEcVZLbENpa3BLYXhaczhiY1d6a2tKTVNjU3dwRkFTVWhJUUZmWDE5ZWYvMTF0eEFGUlVPcXozM1BhdFdxOFk5Ly9JTWxTNWF3Wk1rU1dyWnNhWWJsalJzM01tM2FOUEx6ODZsV3JSb0RCZ3pnMWx0dk5kdFpQRFMyYXRXcS9PTWYvK0NYWDM0aFBqNmVUei85bE1EQVFNYU1HVk5pcUxaY3VhTkhqekptekJoOGZIem8yYk1uWGJwMGNkdUdxVmlOR2pWNC92bm5PWFRvRURObnp1Uy8vLzB2dDk1NmE0bXRwb3J2T1UvTy9UbVhac2VPSGZ6blAvL0JicmRUdDI1ZHM5enBkTEpod3daMjdOZ0JRSEJ3TU11V0xXUFpzbVhZN1hhemZpaTZiOTk5OTExeWMzUHAzTGt6cDArZlp0T21UV3pmdnAySWlBZ2FObXhJcFVxVnFGQ2hBbmw1ZWVUbjU1T2ZuMDk2ZWpySnljbGtaR1F3YWRJa0JXYjUwMUJnRmhFUkVYNDdmSmpXZDk1WjNzMjRxT0pmK2tlTUdISFJCYmlLWldabTh2TExMNWNJSTdtNXVVQlJzQTBMQzJQTW1ERm1HRTVJU0REM3VTMmVGd3E0OWVTR2hJVHcrdXV2NCsvdlh5SVlPUndPSEE2SEdWYUtlWHQ3Yy8vOTl4TWJHK3NXT0c2NTVSYWFOV3RHaXhZdGFObXlwZHZjMThMQ1F2THo4M0U2bmVZV1ZzVkR1QThmUGt4aFlhSEM4alZTcTFZdFhucnBKZXJWcTFlbVBhOGpJeVA1NXovL1NVRkJRWWw3d3VsMFhuQnV2ZDF1TDNHL25DOGdJSURNekV4NjkrNU5WRlNVV1o2Zm4wL256cDNkN3RWaXhYT1lpK3UyV3EzNCtmbngwRU1QbVN1dm56aHhnc1RFUkk0ZVBjckJnd2ZKeXNvaU56ZVhnb0lDdDRCdnM5bUlqSXpVL1NaL0toYWpMRXZuaVlnSUFEOG1iR2Zwa2gyODg4SGZ5cnNwSWxmVjBFRURyOHBXVDllYTNXNG5QVDJka0pBUWp6MTlWMHR1Ymk1SlNVbmNmUFBOMS9SOVJDNUY4YS90bHpxNjRueUZoWVVsQW4xcGloOVNuVDhFWE9UUFF2OEhFQkVSa2V1R3Q3YzNZV0ZoMS94OS9QMzlhZEtreVRWL0g1RkxjYVZCdVZoWnd6SW9LSXZvYjRDSWlJaUlpSWlJQndyTUlpSWlJaUlpSWg0b01JdUlpSWlJaUloNG9NQXNJaUlpSWlJaTRvRUNzNGlJaUlpSWlJZ0hDc3dpSWlJaUlpSWlIaWd3aTRpSWlJaUlpSGlnd0N3aUlpSWlJaUxpZ1FLemlJaUlpSWlJaUFjS3pDSWlJaUlpSWlJZUtEQ0xpSWlJaUlpSWVLREFMQ0lpSWlJaUl1S0JBck9JaUlpSWlJaUlCd3JNSWlJaUlpSWlJaDRvTUl1SWlJaUlpSWg0b01Bc0lpSWlJaUlpNG9FQ3M0aUlpSWlJaUlnSENzd2lJaUlpSWlJaUhpZ3dpNGlJaUlpSWlIaWd3Q3dpSWlJaUlpTGlnUUt6aUlpSWlJaUlpQWNLekNJaUlpSWlJaUllS0RDTGlJaUlpSWlJZUtEQUxDSWlJaUlpSXVLQkFyT0lpSWlJaUlpSUJ3ck1JaUlpSWlJaUloNG9NSXVJaUlpSWlJaDRvTUFzSWlJaUlpSWk0b0VDczRpSWlJaUlpSWdIQ3N3aUlpSWlJaUlpSGlnd2k0aUlpSWlJaUhpZ3dDd2lJaUlpSWlMaWdRS3ppSWlJaUlpSWlBY0t6Q0lpSWlJaUlpSWVLRENMaUlpSWlJaUllS0RBTENJaUlpSWlJdUtCQXJPSWlJaUlpSWlJQndyTUlpSWlJaUlpSWg0b01JdUlpSWlJL0U0eU1qSktQWmFlbms1T1RzN3YyQm9SdVJoYmVUZEFSRVJFUk9TUDZPalJvMWdzRnJ5OXZkM0tLMWFzeU02ZE8vSDI5c1ptYy85MTJqQU03SFk3VmF0V3BVNmRPaVhxbkR4NU1qNCtQZ3dmUGh5THhlSjJiTlNvVWJSdDI1YmV2WHRmVWp0WHJWckY0c1dMTDNoT3YzNzlhTmFzMlNYVkt5SUt6Q0lpSWlJaUhyMy8vdnZrNXViaTdlMk54V0loSnljSHA5UEppQkVqV0xSb2tSbVlrNUtTQ0E0T3BuTGx5Z0FVRmhieWw3LzhwVVJnTGlnb0lEazVtVjY5ZXBVSXl3QTJtNjFFQUMrMmJ0MDZwazJiaHRYNnZ3R2lUcWVUTys2NGcvRHdjTEt6czNuaGhSY0ErUGpqajJuYnRpM05talhETUF3bVRacUUzVzYvV2wrTHlKK0tBck9JaUlpSWlBZVRKazB5LzV5VWxNVEVpUk41OU5GSGlZeU1aT3pZc1VCUmovTFRUei9OZ3c4K3lGLys4cGNMMXJkcjF5NWNMaGZoNGVFa0p5ZWI1VUZCUVFRRkJlSGw1ZVVXaU0vVnNHRkRCZzBhaE0xbTQ5MTMzNlZIang1RVJrWVNHQmpJM3IxNzhmTHlJam82R2dBdkx5OXExS2hCZEhRMFRxY1RvTlI2UmVUQ0ZKaEZSRVJFUkVveGMrWk1iRFliR3pac29HZlBuclJyMXc0bzZrWE95OHNqTXpNVHA5TkpjSEF3bVptWkFGZ3NGb0tDZ2tyVXpLWVFOd0FBSUFCSlJFRlU5Y3N2dndEd3dRY2Z1SlgzNmRPSHpwMDdtNitkVGlkZVhsNXU1d1FIQnhNY0hHeldIeEVSWVFia2ZmdjJYYVZQS3lMblUyQVdFUkVSRVNsRmh3NGRlUC85OTgwL0YxdTNiaDB6WnN6QXg4Y0hIeDhmM25ubkhRQmNMaGQrZm41OCtPR0hidlhrNStlelpjc1dldlhxUlpjdVhRREl6czVtOE9EQlZLdFd6VHpQNFhBd2J0dzRXclZxUmFkT25jcmN6cHljSEo1NjZpbWdxTmQ3NXN5WnpKdzU4L0krdElpWUZKaEZSRVJFUkVvUkVSSEJQLzd4RCtMaTRuQzVYR2E1dDdjM0FRRUJmUHp4eDJSbFpaR2JtMHRZV0JpclZxMGlQajYrUkQwclZxd2dOemVYT25YcW1MM0hKMCtlQktCbXpacm1lVGFiamNhTkd6Tjc5bXhDUWtKbzJiSmxtZG9aRUJEQTIyKy9EY0N3WWNPNC8vNzdhZHUyTFM2WGl4ZGZmUEd5UDcvSW41MENzNGlJaUlqSWVaeE9KLzM3OXpjWC9BSklURXdFb0hIanh0eCsrKzNtdVd2WHJtWCsvUG44KzkvL0JpZ3huRG8vUDU4bFM1Ymc1ZVhGdG0zYmFOcTBLUUNIRHgvR3o4K1AwTkJRdC9ONzl1eko4ZVBIK2ZUVFR4azZkQ2oxNjljblBUMmRtVE5uNHVQamc5UHBKQ0VoZ2RXclY5T2pSdzhNd3dEQTM5L2ZyTVBIeHdkL2YzOXpEblB4T1NKeWFUVDdYMFJFUkVUa1BGNWVYb3dmUDU3eDQ4ZHoxMTEzVWF0V0xjYVBIMDlvYUNoMTY5WjFPN2Q0RzZuU1Zyais3cnZ2c0ZxdDlPM2JsOFRFUkJ3T0IxQTA5N2hodzRZbFZzeTJXQ3o4L2U5L3AzTGx5a3laTXNWdGhldmlYbTZYeTRYVDZjUXdERnd1RjRaaGNPVElFWTRjT1lKaEdLU25wM1BreUJHT0hqMEtZQVpuRWJrMDZtRVdFUkVSRWZHZ2V2WHFBRlNvVUFHYnpVWlFVQkNabVprMGFOQ0FyS3dzODd6Q3drSnpTNm56blR4NWtyVnIxOUtuVHg5YXQyN04zTGx6V2JseUpSMDdkbVRuenAwODlOQkRIcStyVUtFQ0F3WU13TXZMQzI5dmI0S0RneGswYUJBQVR6LzlOTjI2ZFNNbUpnYUF2WHYzWWhnR0V5Wk1BQ0F2TDQ4ZmZ2aUI1Y3VYQStEbjU2Y2VacEhMcE1Bc0lpSWlJdVVtUGYwMGExYXQ1RmhLTWdjUDdMOG03eEY3YjFjNmRlbDJ4ZlhZYkRaek1hL2k0ZGxRdEhqWHVhdGlueHRPUTBOREdUdDJMTUhCd1Znc0ZqcDA2R0RPaHk0b0tEQkRyeWVSa1pGbGFsZW5UcDNjRmdoNzRZVVg2TldybDlzaVpTSnllUlNZUlVSRVJLUmNiRnlmeUtJRmM4RXdDSzhaUWV5OVhhL0orOVM3cWY1VnIvUGNCY0JTVTFOcDJMQ2grZnJjSWRRQUlTRWg1cCs3ZGV2RzJyVnJtVDE3TmpFeE1WU3BVc1U4WmhqR1pmVUVueng1a3Z6OGZIT3ZaY013eU1qSU1QZDZOZ3lEaWhVcnVyMlhpSlNOQXJPSWlJaUkvTzUrV3JXQ1JRdm1FVlh2SnA1NCtqbjgvUHpLdTBtWHhNL1BqOGpJU1BMejh6bDQ4Q0N4c2JGQTBURHVGaTFhbEhxZHY3OC9qUnMzWnUzYXRTVjZrQjBPUjVubkdxZWxwVEYzN2x3S0Nnckl5OHNqTVRIUlhHeXNzTENReFlzWHMyVEpFcUJvL25MMzd0M3AzcjM3NVh4VWtUODFCV1lSRVJFUitWMmxwNS9teHlXTGlhcDNFd05lR2x6ZXpia3N6WnMzcDNuejVpeGV2QmlBdW5Yck1tWEtGSjU0NGdrYU5XcFU2bldMRnk5bTNicDF0R25UaHJpNE9HdzJHMTI2ZE1GaXNXQ3oyVW9zQUhZdXA5UEp1blhyY0RxZHpKbzFpN0N3TUxwMDZjSmRkOTFGLy83OXpmTThEY25XSEdhUnk2UEFMQ0lpSWlLL3E1OVdyUVRENEltbm55dnZwcFJKYWIyK1NVbEp4TVhGY2UrOTkxSlFVTUR1M2J1Wk1HRUNyN3p5aXR1Y1pvQ2NuQnhtelpyRmhnMGJHREJnQUxmZGRoc05HelpreG93WnJGdTNqdGpZV0VhTUdFRmdZS0RIOXpwNjlDZ1RKMDRrSnllSHlNaEk3ci8vZm1KaVlpNFlzTTlWMXZORXhKMENzNGlJaUlqOHJvNGxIeVc4WnNRZmZoajJsaTFiV0w5K1BidDI3WExyTlRZTWc3VnIxekp6NWt4dXZ2bG1ldlRvZ2MxbVkrVElrYnovL3Z1TUd6ZU9ZY09HRVJ3Y1RFRkJBYXRYcnlZK1BoNkFJVU9HbUhYZGRkZGRSRVJFTUh2MmJLWlBuODcwNmRNSkRRMGxORFNVZ0lBQUxCWUwzdDdlOU8zYmwvRHdjS3BXcmNxVFR6NUp5NVl0emJZY1AzNGN3ekR3OXZaMmE5L1pzMmRKUzBzelh4Y1dGbEt0V2pWOGZIeCtqNjlPNUlhaHdDd2k4aWQwTmp1YjdLd3M4dkp5eWMvTE0vY0VsZCtIeldhamdwOC9mbjUrQkFVRkVWQktqNUxJalNycDRJRnJ0c0RYMVZTcFVpVisvZlZYSWlJaXVPKysrNENpZWNhVEprMWl6NTQ5eE1iRzh2RERENXR6aDRPRGd4azZkQ2pqeDQ5bnpwdzVQUGZjYytUazVMQmt5UklhTldwRTM3NTlTL1E4UjBWRk1YejRjRTZjT01HT0hUczRjT0FBcWFtcEhENThtSUtDQXRxMGFVT0ZDaFVBR0RseVpJbWU0cWxUcDVLVWxGU2k3ZlBuejJmKy9QbHVaYU5HamFKMjdkcFg3ZnNSK1ROUVlCWVIrWk01bHBLTXcyNm5ncDhmMVVMRHFPRG41OVl6SWRlZTNXNG5QeStYdkx3ODB0Sk9rWldWUlkyYU5jdTdXU0p5bnNqSVNENzk5Rk8zTXB2TlJ2LysvVWxQVDZkKy9aS3Jid2NHQmpKMDZGQ3o5enc0T0ppeFk4ZGV0RGM5TEN5TXNMQXc3cjc3N2xMUDhUU3MrdlhYWDcvbzNHZkRNSEE0SE5ocyt0VmY1RkxwYjQySXlKL0k3cDA3cUZxMUd1RTFJOHE3S1g5cTN0N2VlSHRYSWpDb0VnQW5UeHhuOTQ0ZE5HclNwSnhiSmlKbEVSSVM0clpWMVBuTzM3N3BXZzQ5TDhzRHorS2gzU0p5NmF6bDNRQVJFZmw5N042eG5ZamFkYWdXRmxiZVRaSHpoSVpWSjZKMkxmYnMybG5lVFJFUkVaRnpLRENMaVB3SkhFdEpwbXExMEZKWFg1WHlGeGhVaWVDUUVGSlRVc3E3S1NJaUl2TC9VMkFXRWJuQm5jM094bUczcTJmNU9oQWFWcDNDd2tMT25qMWIzazBSRVJFUkZKaEZSRzU0MlZsWlZQaURiOTBpLytQbjUwZDJWbVo1TjBORVJFUlFZQllSdWVIbDVlWGk1K2RmM3MyUU1xcmc3MGQrYmw1NU4wTkVSRVJRWUJZUnVlSGw1K1dwaC9rNjR1Zm5UMTVlYm5rM1EwUkVSRkJnRmhHNTRUa2NEbTBuY2gzeDl2Ykc0WENVZHpORVJFUUVCV1lSRVJFUkVSRVJqeFNZUlVSRVJNNWhHRVo1TjBGRVJQNGdGSmhGUkVUa1R5czVPWmtQUC95US9mdjNtMlhyMTYvbnpUZmZaTy9ldlpkVVYwWkdScW5IMHRQVHljbkp1ZXgyaW9oSStiQ1Zkd05FUk9UR3NYRGhRckt5c3VqWHJ4OVdhOW1leVM1YXRJZ0dEUnB3ODgwM3U1VnYyN2FOOWV2WDA3OS9meXdXeTBYcjJicDFLOHVXTGVQeHh4K25hdFdxYnNlR0RCbkMzWGZmVGRldVhkbS9mejlUcGt6aHhSZGZwRzdkdWg3ck1neURHVE5tMEtKRkM1bzFhMWJpK1B6NTg5bTFheGREaHc3RjE5ZTNUSjlUcm80REJ3N3cxbHR2WGRhMWd3WU5JaVlteHExczU4NmRiTjY4bWM2ZE93T1FsNWZIdkhuejhQYjJKaVFraE16TW9pMitMQllMUVVGQkY2eC84dVRKK1BqNE1IejQ4QkwzN0toUm8yamJ0aTI5ZS9lK3BEYXZXcldLeFlzWFgvQ2NmdjM2ZWJ4UFJVVGt5aWt3aTRqSVZaT1Nrc0xtelp0NTlORkh5M1IrY25JeS8vblBmNmhUcHc3Ly9PYy84ZmYvMy9aWEtTa3ByRjY5bXFlZmZ0b3MyN0JoQTJGaFlkU3BVNmRFWGVucDZXemF0SWwrL2ZvQjhOdHZ2d0ZndFZySnpjMGxJeU9EbzBlUGN1TEVDVkpUVXpseDRnUldxNVdDZ2dMcTFxM3J0akNheFdKaDJiSmxoSVNFZUF3aWRydWQzYnQzNCtQalU3WXZScTZhNGdjeFE0WU1vWHIxNm1iNXBrMmJDQWtKOGZnUUpEczdtOUdqUjJPemxmeTFaL3YyN1VSR1J0S3dZVU1NdzJEcTFLbGtaR1JRc1dKRk01aG5aR1J3eXkyM01Ianc0RkxiVlZCUVFISnlNcjE2OWZMNGdNZG1zM2w4ZjRCMTY5WXhiZG8wdDRkTVRxZVRPKzY0Zy9Ed2NMS3pzM25oaFJjQStQampqMm5idGkzTm1qWERNQXdtVFpxRTNXNHZ0VjBpSW5KbEZKaEZST1Npamg0OWl0MXVkd3VWaG1GUVVGQkE3ZHExelY1V204MkdYeG0zc0NvT0p4VXJWdVRWVjEvRng4ZUgxYXRYYzlkZGR3RkZxMFVYQjQvazVHVG16Sm5ETDcvOFFwTW1UUmcrZkhpSitvckRhM0ViUC8vOGM5TFMwckJhcldSbFpiRjgrWEorL3ZsbmN3WHFHVE5tWUxGWUtDZ29ZT0xFaVNWNnBXMDJXNm1yaTF1dFZtdzJXNWw2dnVYcTh2THlBcUJ5NWNybXp5d2pJNE80dURnYU5HaEFreVpOekhNdEZndSt2cjdtejdINDJtTHA2ZW5zMnJXTHh4NTdETU13bURadEdsdTNibVh3NE1GbVBjZVBIK2VOTjk2Z2UvZnVGMnpYcmwyN2NMbGNoSWVIazV5Y2JKWUhCUVVSRkJTRWw1ZFhxYU11R2pac3lLQkJnN0RaYkx6NzdydjA2TkdEeU1oSUFnTUQyYnQzTDE1ZVhrUkhSNXVmb1VhTkdrUkhSK04wT2dIS1BKcERSRVF1blFLemlJaGMxRmRmZmNYT25UczlIaHMvZnJ4YmorLzVvYVEwQ3hZczRNQ0JBN3oyMm1zRUJ3ZXpjZU5HcGt5Wmd0MXU1KzY3N3diQTVYTHg3cnZ2OHV1dnY5S2dRUU5lZXVrbFdyVnE1YkcrNHZCYS9POHhZOGFZeDE1NjZTVzZkT2xDbHk1ZDJMOS9QeU5Iam1UNDhPSFVxbFdyMVBaWnJWYTNJUEw5OTkrVGxwYUd0N2MzKy9idHcrVnk4ZTIzMzdwZDA2TkhqekkvTUpETDQrbisrdXFycjhqUHoyZmJ0bTBNR0REQUxJK09qdWJWVjE4MVg1Ly9nR1AxNnRVWWhrR3RXclg0NUpOUDJMaHhJMTVlWGt5ZE90VThwN2ozOXNNUFB6VEwzbnJyTFNwV3JPaFcxeSsvL0FMQUJ4OTg0RmJlcDA4ZmM3ZzNGUFVjbi84WmdvT0RDUTRPTnRzWUVSRmhCdVI5Ky9hVjlsV0lpTWp2UUlGWlJFUXU2dGxubjhYbGNtR3oyWGp0dGRkbzFxd1pmZnIwb2FDZ2dMTm56N0p4NDBaOGZIeElUMC9IYnJlemRldFd0K3Q5Zkh4bzFLaVIrWHJGaWhYTW5UdVhmdjM2Y2NzdHQxQlFVRUQ5K3ZXNTlkWmIrZXFycjRpS2lnS0tBbk5ZV0JqdnZQTU9OV3ZXQkNqUjAvMzk5OTl6OXV4WlVsSlNnS0k1MFY1ZVhuVHExQWxmWDEvc2RqdjkrdldqU3BVcW5EcDFDbTl2Yng1OTlGRU13K0RVcVZNRUJRV1ZhUjV5ZW5vNnAwK2Z4dC9mbjRLQ0FnekRJRHM3R3lnYVByNS8vMzd1dSsrK0svdWk1WkxGeDhlemVmTm1XclJvd1JOUFBBRVV6ZnY5L3Z2dkx6ZzFJRGMzbDZWTGw1cXZPM1RvUU5XcVZVbElTR0RNbURGWUxCWVNFaExZczJlUE9SUTdLU21KOTk5L3Y4VElnL3o4ZkxaczJVS3ZYcjNvMHFVTFVEUU1mUERnd1ZTclZzMDh6K0Z3TUc3Y09GcTFha1duVHAzSy9CbHpjbko0NnFtbmdLS1JHVE5uem1UbXpKbGx2bDVFUkM2ZkFyT0lpRnpVdWNPVkxSWUxQajQrWnRuMDZkUGRnZ2ZBeElrVDNWN1hybDJiQ1JNbW1LL1hyRmtEd0x4NTgvam1tMjh3REFOdmIyOENBZ0x3OHZMaXd3OC81TjU3NzhWbXM1VUlQVys4OFFZZE9uU2dXN2R1UU5GdzNOT25UM1BxMUNrQTB0TFNnS0pnL2ZISEgzUDQ4T0ZTNTQ0V0ZCUXdaTWdRV3Jac2FiWnIxcXhaK1BqNFVGQlF3UHo1ODFtOGVERTFhOVprMkxCaDVuVno1ODdsK1BIalBQUE1Nd0Q4OE1NUDdOKy9YM09hZjJjLy8vd3o4K2JObzNmdjNpeFpzb1M0dURpYU5tMUtmSHc4enp6ekRHRmhZYVZldTNEaFFpd1dpem1Lb0ZHalJoaUdRVUpDZ2prZDRPREJnOXg4ODgxbVFDNitqODdmZG1yRmloWGs1dVpTcDA0ZHMvZjQ1TW1UQU9hRG51THJHemR1ek96WnN3a0pDVEh2dTRzSkNBamc3YmZmQm1EWXNHSGNmLy85dEczYkZwZkx4WXN2dmxpbU9rUkU1UElvTUl1SXlCWDUyOS8reHQvKzlqZTh2YjJaTW1VS1I0OGVkVnZGZU15WU1TVjY1SHIyN0VsNmVqcGhZV0dFaElRUUZCUmtoczNkdTNjRGNPclVLUndPQjl1MmJhTkdqUnBBVVEvZnNXUEgzT29xWHVUcjQ0OC81cmZmZnVPcHA1NHloN2Y2K1BqUXNXTkhubnp5U1k5dGYreXh4OXphVnI5K2ZSNS8vSEc4dmIzNThNTVArY3RmL2tLelpzM0t2QksyNXBMK3ZscTFha1ZBUUFBeE1USFVxMWVQaVJNbnNtTEZDbnIxNm5YQk1Icm8wQ0YrL1BGSEhuLzhjV2JObW1XV0c0YUJuNThmUTRZTW9iQ3dFS2ZUeVpFalIxaTFhcFY1anArZkgzYTduUW9WS2dCRnZjdExsaXpCeTh1TGJkdTIwYlJwVXdBT0h6Nk1uNThmb2FHaGJ1L2RzMmRQamg4L3pxZWZmc3JRb1VPcFg3OCs2ZW5wekp3NUV4OGZINXhPSndrSkNheGV2Wm9lUFhxWTRmemNCZkY4Zkh6dzkvYzM1ekJyMzJnUmtXdEhnVmxFUks1SWNYQ0FvaTE1aW51Snp5MnJVcVdLMnpYUjBkSHMyTEdEd3NKQ1VsTlRTVTFOTlk5WnJWYWlvNk1KRHc4bklpTENyV2Nhb0Y2OWV1WWM1MkoydTUwdFc3WUFSYXNlMTY5Zm4vRHdjS3hXS3l0V3JHRDE2dFVlMis1d09Oem10WWFGaFptOWtsYXJsWWlJQ0c2OTlkWkwrVHJrZDJTejJRZ0xDMlBCZ2dVc1c3YU1tMjY2aWFDZ0lPYlBuOC8rL2Z0cDFhb1Y5ZXJWSy9IQW8yN2R1dlRyMTQ5MjdkcTVCZWJvNkdnKyt1Z2pjOHBBczJiTnpCNWNwOU5KWW1JaWQ5eHhoMXRkMzMzM0hWYXJsYjU5KzdKZ3dRSWVmdmhoYkRZYisvYnRvMkhEaGlYbVRWc3NGdjcrOTc4ellzUUlwa3laNG5aL3Uxd3U4OTlPcHhQRE1IQzVYQmlHd1pFalI0Q2ljSnllbnM2UkkwZk04NHVEczRpSVhIMEt6Q0lpY3RWa1ptYTZ6ZG1Fb3JtaUFRRUJibVVXaTRVSkV5YVlxMDBYY3pnY1dLMVd2dnp5U3lwVnFzVGJiNytOMCtrMGd3SGdjZVhxeE1SRWNuTnpBZmp4eHgvWnZuMDdMN3p3QW9aaDBLWk5tMUwzdm4zbGxWY3UrN05LK1h2dnZmZll2bjA3ZGVyVTRkRkhIeVVsSllYV3JWdlRyVnMzRWhJU21ENTlPbjUrZnJ6Kyt1dHUxMWtzRnU2NTV4NjNzb3lNREJJVEUxbStmRGxXcTVXdVhidXljT0ZDdG16WlFzMmFOZm44ODg5SlNrcWlTcFVxTkc3Y0dDZ2FkcjEyN1ZyNjlPbEQ2OWF0bVR0M0xpdFhycVJqeDQ3czNMbVRoeDU2eUdPN0sxU293SUFCQS9EeThzTGIyNXZnNEdBR0RSb0V3Tk5QUDAyM2J0M00vYUwzN3QyTFlSaG1zTTdMeStPSEgzNWcrZkxsUUZHUHQzcVlSVVN1SFFWbUVaR3JMT05NTHR1M0h1WFVxV3l5cy9MSXpTa3MxL2JjMGJiS3hVKzZTdExTMHN3d1VjeFRZSWFpM3NHK2ZmdTZyU0M4YU5FaS91Ly8vZytBZ3djUHNudjNicnAxNjJiMldCZUg1L1AzcTEyd1lBSEJ3Y0drcDZmejhNTVA4ODQ3NzlDclZ5KzNvRjJhc29TTnh4NTdEQzh2TDNNcnFZS0NBdXgydXptSHVYZ2w1ZWVmZng2NzNjN1lzV09KaUlpNGFMMFg4OWFiLzd6aU9pN0Z6bTFiTDM3U1ZWTHZwdnJVcTkvZ2l1cm8wNmNQZmZyMElUdzhuTlRVVkJZdlhreDhmRHoxNjlmbmtVY2U0Y2tubnlROVBkM2ovWGUrbEpRVTR1TGk2TlNwRSszYnQrZVRUejRoTkRTVVR6LzlGSmZMaGQxdVovVG8wVzQvMTlEUVVNYU9IVXR3Y0RBV2k0VU9IVG9RRnhlSHkrV2lvS0RBREwyZVJFWkdsdWt6ZHVyVXlXMkJzQmRlZUlGZXZYclJvVU9ITWwxL0tUNzkrSU9MbjNRVm5Vay8vYnUrbjRqSTVWQmdGaEc1U2paditvMy9ydHhOeXRFekFQajYycWhVMlorS0ZTdGM1TW9iUTBaR0JwbVptVzZCd2pBTTh2UHpQUVlXcTlYS045OTh3NXc1Yzh3eWg4Tmh6dFhjdTNjdjMzNzdMZmZkZHgrR1lmRHJyNzh5Wjg0Y2F0U293YUJCZzh5aHJ2LzNmLy9IbVRObmVQREJCL242NjYrSmlJaWdWYXRXSEQ5K0hJQU5HemF3WWNNR00vUjRlM3ViZ2R0bXM1bjdNbC9JcTYrKzZyWXY4NWRmZmtsU1VoSUJBUUU4Ly96ejVubkZRZW44UFowdlY4YVpNMWVsbnJJNmRpeUZZOGRTZnA4M3U3ZnJGUWZtOFBCd0FMS3lzamg5K2pRalJveGczNzU5TEYyNmxKQ1FFUHo5L2ZIMzl5Y3pNL09pZFVWSFJ6TjU4bVNTa3BJWU8zWXNUWm8wNGJubm5tUFlzR0YwNmRLRlgzLzlsU05IanBSNEVCSVNFbUwrdVZ1M2JxeGR1NWJaczJjVEV4UGpOaFhCTUl6TDZnaytlZklrK2ZuNTVqMXJHQVlaR1JubVhzK0dZVkN4WXNVUzB4NHV4NEg5dis4V1Z1bW5GWmhGNUk5UGdWbEU1QW9kUzhsZyt0VC9rbkVtbDBhTncybi9lQ01pbzZwUnFiTC94Uy8rSFd6Yi9PczFxL3ZreVpOa1oyZFRyMTQ5Y3l1cEJnMytGNEt5czdNeERNTnR3YUp6dFcvZm5oWXRXcGl2RXhNVHpibkl4U3NWZi9QTk55UW1KcEtWbFVYNzl1MjUvLzc3emJCODRzUUo1czJieDRNUFBramx5cFhOZXA1Ly9ubXNWaXZObXpjM3kzYnYzczJZTVdNWU4yNmMyOHJGRitKd09OaTBhUlByMTYrblo4K2VWSzllSGJ2ZFRtcHFLakV4TVd6WnNvV2NuSndMOWlSZWlYYysrTmMxcWRlVG9ZTUdFbnR2VnpwMTZmYTd2ZWZWc25YclZtYk1tSUd2cnkvTm16ZW5ZOGVPcGQ1enBkbTdkeS94OGZIczI3ZVBQbjM2MExCaFF5Wk1tSUN2cnk4cEtTbDA3dHlaNzc3N2ptYk5tcFhhWSszdjcwL2p4bzFadTNadGlSNWtoOE5SNXJuR2FXbHB6SjA3bDRLQ0F2THk4a2hNVERSSFdSUVdGcko0OFdLV0xGa0NGSTJ3Nk42OU85MjdkNytreit2SjczMi9YZWtERXhHUjM0TUNzNGpJRlRpdy93VFRQMXROeFlxK0RIanhicUp1Q3IzNFJkZXBnb0lDRGg4K2JLNWMvZEpMTDVHV2xzWnR0OTNHNE1HRFdiWnNHWkdSa1c1YitXUmxaUUdVR2w3Q3c4TnAxcXlaK2ZxMzMzNHpBN1BGWXNIbGNyRnAweWJ1dWVjZU9uVG9RR0Jnb052MVlXRmhEQjgrblByMTY3Tmh3d2F6M0dxMU1tVElFUEx5OHZEeThqS0hVUU9NSHovZXJiZk80WEF3YXRRb1FrTkRNUXlEMU5SVWR1ellnY1BoWU5hc1dYaDdlOU95WlVzekpQMzN2LzhsUHorZi92Mzc4L25ubnpONzlteWFObTNxdHRDWlhEdWVodG0zYmR1VzVzMmJzMm5USm43NjZTZmVlKzg5WG5ubEZYUEY2Z3RkV3l3d01CQi9mMzlHang3Tjd0MjdHVFZxRkhmY2NRZmg0ZUdzVzdlT3RtM2JzbnIxYWlaTm1zVExMNzlNVUZCUWlUb1dMMTdNdW5YcmFOT21EWEZ4Y2Roc05ycDA2WUxGWWpHSDg1Zkc2WFN5YnQwNm5FNG5zMmJOSWl3c2pDNWR1bkRYWFhmUnYzOS84enhQUTdJMWgxbEU1TnBSWUJZUnVVekhVczd3K1NlcnFCNWVpYWNIZENBZ29HeGJEMTF2Q2dvS0dERmlCTW5KeWVaK3lSRVJFVVJIUjlPZ1FRT2lvcUpZdDI0ZEJ3OGVaT0RBZ1c3WFptZG5BNlVINXErLy9wclpzMmVicngwT0J4VXJWalJmMjJ3MkprMmFkTUgyTldyVXlHUDVjODg5aDlWcU5RUHpwRW1US0N3c0pEMDluVHZ2dkpOdTNicFJXRmhJVmxhV0djUy8vZlpiNHVQamdhSXRwdHEzYjgvdHQ5K09uNThmVU5Uejk1Ly8vSWZZMkZpQ2c0TjU3TEhIZU8yMTEvajY2Njk1L1BISEw5aE91VHFLUSsraFE0YzRlL2FzMjdHd3NEQjY5KzdOaVJNbjhQYjJacytlUFFEazVPUzRYWHV1NHRXb3ExZXZUdXZXcmZua2swOUlUVTNsa1VjZW9XM2J0dWErekZhcmxlZWZmNTV4NDhZUkZ4ZkhZNDg5WnRhUms1UERyRm16MkxCaEF3TUdET0MyMjI2alljT0d6Smd4ZzNYcjFoRWJHOHVJRVNOS1BQQXBkdlRvVVNaT25FaE9UZzZSa1pIY2YvLzl4TVRFWERCZ242dXM1NG1JeUtWVFlCWVJ1UXhaV1hsOFBtVVZJVlVyOHZ4TDkrRGpjK1ArNTlUWDE1ZW9xQ2dhTkdoQWl4WXRpSTZPTnZkTWhxSmgyZE9tVGFOaHc0YTBhZFBHN2RxTWpBeUFVb2V3M24zMzNXNzc1YTVidDQ3Tm16ZGZzRDFMbGl5aFVhTkcxS2xUNTRMbjFhOWYzL3p6OHVYTFNVdEw0L25ubjJmUG5qMnNYTG1TZHUzYUVSMGQ3WGJOUGZmY1EzNStQcDA2ZFNveFYvWE1tVE5NbURDQndNQkFIbjc0WVFDcVY2L09ZNDg5eGhkZmZFRmdZQ0E5ZS9hOFlKdmt5aFdIM3BreloxNXlVRHcvTUJkdjJlUnl1VGgxNmhRelpzeWdkdTNhREJ3NGtDcFZxcENTa3NLYU5Xdk1leWtrSklTUkkwZWF3YmVnb0lEVnExZWJEMW1HREJsaVBzQzU2NjY3aUlpSVlQYnMyVXlmUHAzcDA2Y1RHaHBLYUdnb0FRRUJXQ3dXdkwyOTZkdTNMK0hoNFZTdFdwVW5uM3pTN2UvRDhlUEh6WWRVeFF6RDRPelpzNlNscFptdkN3c0xxVmF0bXR2ZlN4RVJ1VHB1M04vd1JFU3VvUVhmL1lMRDdxVC80UFkzZEZndTl1eXp6M29zUDNic0dPUEdqUU5nNE1DQldDd1djbkp5MkxObkQ3bTV1WHovL2ZkWUxCWkNRMHNPVlRjTWd4bzFhcmdObXoxMDZGQ0pjODYzYXRVcTFxeFp3OWl4WXkvYWJzTXcrT0dISDVnNWN5WnQyN2Jsemp2djVMYmJidVBnd1lPOCsrNjdKWWJ0aG9hRzh0UlRUNVdvWi9mdTNmenJYLy9DNFhBd2N1UklzOGNaaWtML3NXUEhtRHQzTHNlT0hlUEpKNThzMDZyTWNubUtRKytJRVNQS3ZCSjVabVltTDcvOGNvazV4TVZia1JVV0ZoSVdGc2FZTVdQTU1KeVFrTUNjT1hNSURRMTFteDk4N2xEc25Kd2M4d0ZPMzc1OVN3elRqb3FLWXZqdzRadzRjWUlkTzNadzRNQUJVbE5UT1h6NE1BVUZCYlJwMDhiY3gzemt5SkVsSGdCTW5UcVZwS1NrRXA5bi92ejV6SjgvMzYxczFLaFIxSzVkdTB6Zmg0aUlsTjJOLzF1ZWlNZzFzR05iTXZmOXRUbFZndis4d2VqWFgzL2xvNDgrd2pBTWhnOGZicTRNWGFGQ0JiNysrbXRPbkRpQmw1Y1hEei84TUpVcVZTcHh2YWNGa05MVDA4MC9lM2w1NFhRNjJiSmxDOVdyVnplUEh6MTZsTC8rOWE4bHJpME9VaTZYaTh6TVRCSVRFMW01Y2lWSGp4N2wvdnZ2TjN1RmZYMTllZTIxMTNqbm5YY1lQMzQ4SFR0MnBGdTNidFNvVWNQajUxeXdZQUZ6NTg2bFdyVnFEQjgrM09ONWp6NzZLTDYrdnNURnhiRjkrM2JHang5UGNIRHd4YjVDdVF4MTZ0Umh3b1FKYnF0VFgweWxTcFdZUG4xNmlmS0tGU3U2bFo4N1pMcGR1M2JVcWxXTG0yKysyVzJ2OEhNRkJ3Y3pkdXhZdHdjb25vU0ZoUkVXRnNiZGQ5OWQ2am1lZXN0ZmYvMzFpODU5THA2SFgxb2JSVVRreXVpL3JpSWlsOGd3REFJREszQkgyL29YUC9rRzFyaHhZNW8yYlVxM2J0M2NWc2IyOHZMaW1XZWV3V3ExRWhrWjZYR1lxTXZsY2d2TUxwZUxpUk1uc21mUEhscTFhZ1VVelUwT0RnN203YmZmZHJ1MmV2WHFibnMzRnlzc0xEVC9uWmVYeDZ4WnM4eXRnZXJXcmV0MmJ1WEtsUms1Y2lSejVzeGg2ZEtsM0hYWFhhVUc1cFl0VzNMcTFDbjY5ZXQzd1o3amh4NTZpS2lvS1BMejh4V1dyeUZ2YjIrM2hlV3VGWDkvZjVvMGFYTFI4eTRXbHEvRXVVT3hTMU04dEZ0RVJLNE5pNkdsRlVWRXl1eUh4ZHRZK3NOTzdteGJueDY5YnkzdjVwVEp0czIvY2t2ekZoYy9zWndWNzVGOHRXUm5aNWU2eU5LNWNuSnkvbkJEcU12alozWTlieXNsMXgvZGJ5Snl2YkNXZHdORVJLNG4yVm41V0lEb1cycVZkMU51T0ZlN2w2d3NZUmxLWDVCTVJFUkVSSUZaUk9RUzVPWFpBUWl2V2JtY1d5SWlJaUlpMTVvQ3M0aklKY2pQS3dEQTMxL2J0NGlJaUlqYzZCU1lSVVF1Z2NOWnRPekRwZTcvS2lJaUlpTFhId1ZtRVpFYm5NMW13MjYzbDNjenBJenNkcnUyQ0JJUkVmbURVR0FXRWJuQlZmRHpKejh2dDd5YklXV1VsNWVMbjU5L2VUZERSRVJFVUdBV0VibmgrZm41a1plWFY5N05rRExLeTgzRnoxK0JXVVJFNUk5QWdWbEU1QVlYR0JSRVhxNTZtSzhYK1hsNUJGWUtLdTltaUlpSUNBck1JaUkzdklxQmdmajQrSEx5eFBIeWJvcGN4TW5qeC9IeDlTVWdvR0o1TjBWRVJFUlFZQllSK1ZPb1ViTW02V2xwWkdkbGxYZFRwQlJabVptY1NUOU5qZkNhNWQwVUVmSGc1NTkvSmlrcHllT3hkZXZXc1gvLy9vdldZUmdHMDZaTlkrZk9uVmZVbG1uVHByRnQyemJ6ZFg1K1BpZE9uQ2oxSDAzTEVibDhXb1pUUk9SUDR1Ym9KdXpadFpQZ2tCQkN3NnFYZDNQa0hDZVBIK2RNK21rYU5vNHU3NmFJU0NubXpwMUxodzRkaUlxS0tuRnN5WkoyTGZINkFBQWdBRWxFUVZRbE5HM2FsUHIxNjErd2puWC9IM3QzSGg3ajFmOFAvRDFMSnBzc3NoRkJFb2xZWWl2YTJDc2FTMmlMVUswK1Zhcm9ZcWZVMGtmUjB0WlQyMU90YUxWUFE2blNFa3Z0QkxGRTdFdUVpQVJKSkNITFpKMTk1dmRIZm5OL2pibXowRmFFOSt1NmVsM21YczZjV2JSOXp6bm5jMDZjUUd4c0xBQ2dhZE9teU0vUGgwS2hLSGVyUW9QQkFKUEpoTnExYTFzY1AzMzZOSHg5ZllYSEZ5NWNRR1JrWkxuUE8yellNUFRvMFVONHZHN2RPdHk1Y3dkU3FmWFltZEZvUkpzMmJmRGNjOCtKOXMzZTNwNlYvT21ad204N0VkRXpwR256WUdSbVpPRFd6VlRZMjluRHpzRWU5dllPc0xHeHFlNnVQVk4wT2gxVXFsS29Ta3VoS2xYQjFzNldZWm5vQ2FUUmFJVFFLSmZMNGVqb0tKeExTRWlBVnF1RlJDS0JUcWREVGs0T3pwOC9ENVBKQkkxR2c5YXRXOFBlM2w2NFBqYzNGK3ZXclVQanhvMHhmUGh3RkJRVVlOcTBhWlgyd2RmWEYzUG56clU0SnBWS0xjS3VYQzZIUkNMQmloVXJyTzZmUFh1MlZjQnQyYklsVENZVGpoMDdoaEVqUmdqSE4yellnT2JObThQTnphM2N2azJjT0JGdDJyU3B0TjlFVHdzR1ppS2laNHkzanc5S2lvdFFXRmlJM0x2M29GS1ZRcS9YVjNlM25pbHl1UnoyOWc2d2QzQ0FwNWNYSEd0eHpUTFJrMmovL3YzWXMyY1B2djc2YTBna0VvdVFldkRnUVdSbVprSWlrU0EzTnhmRnhjVklTMHNEQU9qMWVqUnExRWdJekVWRlJWaThlREhzN093d2J0dzR5R1F5T0RzN0MySFczTzc4K2ZQUnRXdFhoSWFHd21ReXdXZzBRaWFUQVlEVlk2QnNCQm9BWkRJWlRDWVRacytlYmZVYUNnb0tyRWFKVzdWcUJaVktoYmk0T0lTRWhBakhvNk9qNGUvdmo3WnQyeUk4UEJ6WHIxL0gxS2xUQVFEWjJkbVlPM2N1WEZ4Yy92TDdTbFNUTURBVEVUMkRIR3M1d2JHV1UzVjNnNGpvaVphUmtRRWZIeC9vOVhxWVRDWm90Vm9vbFVyVXFsVUw0OGVQRjY1YnNHQUJnb09ETVdEQUFLczJDZ3NMOGZubm42T2dvQUN6WjgrR1NxVkNRVUVCR2pSb2dNREFRSXRySlJJSlhGeGMwTEJoUTZ0Mjh2UHpNWFhxVkVna0VwaE1KcXhac3dacjFxekJ5eSsvak1EQVFFZ2tFZ3dmUHR6cXZ0V3JWNWM3NWJzODVuNlVscGJDenM0T0FGQlNVZ0lBY0hkM2Y2aTJpR282Qm1ZaUlpSWllcXhjYTdzaEx5KzN1cnRScVpTVUZCUVVGR0Q2OU9rb0xTM0Y1czJiRVIwZGpTbFRwbFM2WHRuTTJka1pMN3p3QXBvMGFZS0dEUnZpMjIrL3hkbXpaL0haWjUraFhyMTZWZTVMclZxMU1IYnNXTmpZMkNBeU1oS2RPblZDczJiTlVLZE9IZHk5ZXhjQUVCQVFZSFdmWEM2SDBXZ1ViYk9rcEFUanhvMFRIcGZldHdXaGs1TVRDZ29LaE1kMzc5NkZuWjBkbkoyNTdSMDlXeGlZaVlpSWlPaXg4cWxmSDVrWkdkWGRqUXJsNStjak96c2I4K2ZQUjRNR0RUQjkrblNFaDRjak5EUVVKMCtleE1pUkk0VzF3enFkRHFtcHFkaTFhNWR3djA2bnc4aVJJOUdsU3hjTUhqd1lBSkNVbElUVHAwK2pSNDhlcUZldm5sRFVxeXBGdEJRS0JkcTNidytnYkFwMi9mcjFoY2NaR1Jrd21VeVlNR0dDNkwzbExidHhjSEN3V0IrOWFORWk0Yzl1Ym00b0tTbUJYcStIWEM1SFdsb2FmSHhZeForZVBRek1SRVJFUlBSWUJiZHNqWTNyMXlMMjBFRjA3ZDZqOGh1cVFXNXVMdno4L0ZDL2ZuMnJjODJiTjhlY09YTWdrOGtzcGp0ZnVuUUpPM2Jzd015Wk02SFQ2ZURoNFNHY1U2bFVXTDE2Tlh4OWZURjA2RkFBd09iTm03Rjc5Mjc4K09PUHduV1ptWms0ZS9Zc1RDWVRkRG9kNnRXckp6cEZHd0NTazVQaDcrK1A1NTkvdnNKQ1hPVVZkcFJJSkJaOXZIOTl0S2VuSndEZzNyMTc4UGIyeHJWcjE5QzhlZk55bjRQb2FjWEFURVJFUkVTUDFmTWhIWEQ2NUFuczNiMFQ5WHpxSTZCeFVIVjN5VXBnWUNBKy9mUlRpMk9GaFlYWXZYczMyclJwQXo4L1A2dDdNakl5SUpGSXJFSzJYcS9IOHVYTGNlL2VQZlRzMlZNWVVaYkw1VkFvRkJiWFhyeDRFVWxKU1VKZzd0Mjd0MFZnTnErbjNycDFLM1E2SFhyMDZJSDkrL2RESnBOWkJONzdHUXdHNkhRNnJGcTF5dUs0eVdSQ2VucTZSZHRtN3U3dWNIWjJSa3BLQ2hRS0JUSXlNdkRHRzI5VTlKWVJQWlVZbUltSWlJam9zUnN4K24ycy9POVNSSzVZanE0dmhxSkZxOVpvRkZpMWRjR1BVMGxKQ1U2ZE9vV2lvaUpFUjBjak1EQVFyVnExd3R5NWM2RldxeTFHbU5WcU5VcExTekZqeGd3WURBWjg4TUVIOFBQenc4cVZLNUdhbWdvSEJ3ZUx0c1ZDYnUvZXZVV0xoOTI3ZHc5SGpoekJrU05IVUZwYWlyWnQyMkxFaUJFb0xTMUYwNlpOSVpmTElaZkxvZFZxc1dqUklnd2RPbFJZMDZ6WDY2SFZhcTNhTEMwdHhXZWZmU1k4ZnZDYVpzMmE0Y3laTThqS3lvSzl2VDJhTm0zNjhHOGdVUTNId0V4RVJFUkVqNTI5dlQwK21EQVplM2Y5aWRqRE1ZZzlIUE9QUFZmUFBuM1JLN3pmUTkxVFVGQ0FWYXRXSVNrcENUWTJOakFZREJneVpBakN3OE1CbEFWYkFCWmJUU1VuSitQbzBhUG8zNzgvOUhvOTNOM2RrWldWaFFzWExtRFVxRkhZdW5Yckk3K0dnb0lDN05peEE2R2hvVGh4NGdSYXRHZ0JKeWNuT0RrNW9iaTRHQ2twS2VqU3BZc1E0TDI5dlVXTGdOM1AwZEhSWXUvbW1UTm5XcHp2MHFVTGxpMWJodXZYcjZOSGp4NVZXbXROOUxUaHQ1NklpSWlJcW9XOXZUMzZSd3hHci9CK3VKT2VoaHZKMS8rUjV3bDRoSkZyRnhjWDJOdmJZL0Rnd2VqZXZUdm16SmtqYkxFRUFNOC8venpPbkRtRDU1NTd6bUphOVlrVEo5Q3hZMGVMZHViT25ZdjY5ZXYvcGNBY0VCQ0FtVE5uSWlnb0NQSHg4UmJuMHRMUzhPdXZ2NkpMbHk3Q3NZU0VCQ2lWU3VqMWVqUnMyTERTOEd5V2s1T0RQWHYyNElVWFhrQndjRERjM055UWs1T0RYcjE2UFhMZmlXb3lCbVlpSWlJaXFsYjI5dllJYUJ6MHhLMWx2bit2NVFmbDUrZGoxYXBWR0RGaUJMcDE2MVpoTzJLRnd4NldSQ0pCVUpENCszUDc5bTNVclZzWDl2YjJVS3ZWQU1vQ2MycHFLclJhTFRwMzdpd2FtRTBtRTFKU1VuRGp4ZzNjdUhFRHVibTVPSFRvRUFJREF4RVNFb0liTjI0Z0p5Y0hKcE5KcU81TjlLeGhZQ1lpSWlJaWVraWVucDVvMWFvVlltSmlLZzNNLzdSTGx5NEJzRnlEUEdUSUVMUnMyVkwwK20zYnR1SGt5Wk1vTFMzRmYvN3pId1FIQjZOcDA2YTRkdTBhK3ZYcmg3Q3dNQlFWRlNFeU1oSk5talJCczJiTnNHN2RPamc0T0tCRGh3NlA1VFVSUFNrWW1JbUlpSWlJcXNCa01sazhmdm5sbDZGU3FZVEhCb09od3ZzTkJnT01SaU11WDc2TTNOeGMzTDU5RzNxOUhzZVBIeGZhVDB0TEV4N3I5WHJvOVhxMGE5Y09MaTR1b20zR3g4Y2pKeWNIRW9rRXk1WXR3L0Rod3l0OUhScU5CbTV1YmhnNGNDRGF0R2tqckUzZXYzOC9nTElDWTB1WExvVmFyY2JvMGFOUnUzWnQzTGx6QjZ0V3JVSmlZaUxlZlBOTjJOcmFWdm84UkU4REJtWWlJaUlpb2txWXcrdjlBZ01EQVFCeGNYRzRmUGt5a3BPVDRlVGtWR0ViQm9NQlo4K2V4ZVhMbHlHVlNsRzdkbTFzMzc0ZFFObW85WjA3ZDNEbnpoMllUQ1lZREFibzlYb0VCQVRBeGNVRm1abVp1SGZ2SGxRcUZhUlNLUW9MQzdGcDB5YlVyMThmSTBlT3hJb1ZLekI3OW13QXdLbFRwMUJRVUFDcFZJcmk0bUlVRlJYaGxWZGVnVUtod09EQmd5MnFlNXNaalVZWWpVYjg4Y2NmeU0vUHg3UnAwK0RtNWdZQUdEMTZOSXhHSTg2ZE80YytmZnJBMjl2N2IzbGZpWjUwRE14RVJFUkVSSlhRNi9YUTZYU2k1NXljbkhEeTVFbjQrZmxoNE1DQkZiWmhNQmd3Y3VUSVIrcERZbUlpMXE1ZEN6czdPelJwMGdUTGxpMURhV2twSmt5WWdBWU5HbURod29VNGNPQUF6cDQ5aTNQbnp1SDQ4ZU13R28wd21Vd0lDZ29TaXBPSmhXVUEwT2wwME92MUdETm1EREl6TStIajR5T2NrOGxrK1BEREQ2RlVLdUhxNnZwSS9TZXFpU1NtQitlV0VCRlJ1VlorY3dBcHlYZnhuK1ZEcTdzclJIK3JhUlBIUHRMV08wUlVOcFhhWkRKWmJESDFUMUFxbGNqS3lvS2ZueC9zN095UWxaVUZsVW9GZjMvL2YvUjVpWjVsSEdFbUlpSWlJdm9MSkJKSnVhTzJmeWRYVjFlTDBkMjZkZXYrNDg5SjlLejdaMzhHSXlJaUlpSWlJcXFobnBvUjV0eWNlOGpPemtaaGdSSUZCUVhRYWpUVjNTV2laNWF0clMyY1hWemg0dUlDcjdwMTRlN3VVZDFkSWlJaUlpSjZhRTlGWUU2NGRCRWFqUnJPemk1b0ZOQVlMaTR1c0xXenErNXVFVDJ6MUdxMThPUFZ6WlFVWkdkbW9ua0w4YjBnaVlpSWlJaWVWRFUrTUIvWXV4dCtqUUlRM0xKVmRYZUZpUDQvT3pzNzJOblZoVmVkc3JWVnlkZVRzSC92Ym9UMTZsUE5QU01pSWlJaXFyb2F2WVo1LzU1ZGFQMWNPd1FFTnE3dXJoQlJCUUliQjZGMW0rZHdjTitlNnU0S0VSRVJFVkdWMWRqQW5IRHBJdndEQXVIaDZWbmRYU0dpS3ZEMHFvT0d2bjY0a25DNXVydENSRVJFUkZRbE5USXc1OTY3QjQxR3c1RmxvaG9tTUtnSlZLcFM1T2JtVm5kWGlJaUlpSWdxVlNNRGMvYmRiRGc3TzFkM040am9FVGc3T2VOdWRsWjFkNE9JaUlpSXFGSTFNakFYRmlqaDdPSmErWVZFOU1SeGNYVkZnVkpaM2QwZ0lpSWlJcXBValF6TUJRVUZjSEZ4cWU1dUVORWpjSFp4UldFQkF6TVJFUkVSUGZscVpHRFdhalRjWjVtb2hyS3pzNE5HbzZudWJoQVJFUkVSVmFwR0JtWWlJaUlpSWlLaWZ4b0RNeEVSRVJFUkVaRUlCbVlpSWlJaUlpSWlFUXpNUkVSRVJFUkVSQ0lZbUltSWlJaUlpSWhFTURBVEVSRVJFUkVSaVdCZ0ppSWlJaUlpSWhMQndQeUFyS3dzRkJVVlZYYzNxcXlvcUFqcDZla29MQ3o4Vzl0TlMwdkRsU3RYSHVsZW85SDR0L2FsS2hJVEV4LzdjejdOakVZamNuSnlxcnNiUkVSRVJFVFZpb0g1UGlhVENVdVhMc1VISDN5QTNOemNSMnJEYURUQ1lEQlkvR015bVN5dW1UWnRHcFl2WHc0QXlNL1BSLy8rL1JFZkgvOUl6M2Y2OUdtTUhUc1dlL2Z1ZmFUN3k3TjI3VnA4OHNrbmozUnZURXdNWnM2Y2lZU0VoTCsxVCtVcEtpckNyRm16OFAzMzN6L1MvU2FUQ2J0MjdZSkdveEdPWGJod0FaTW1UVUphV3RwRHRiVnYzejU4OXRsbnlNaklxTkwxSlNVbE9IYnNtTVZ6UDRxU2toSmN1M1lOMjdkdngrTEZpeEVaR1ZuaDlaczNiMFplWHA3b09aUEpoSTgvL2hpelo4K0dWcXY5Uy8waUlpSWlJcXJKNU5YZGdTZEpkSFEwcmw2OWl1SERoOFBkM2YyUjJoZ3hZZ1FLQ2dvc2pzMmVQUnN2dlBDQzhGaWhVTURXMWxiNE13RFkyTmc4MHZPWjcyL1FvTUVqM1Y4ZVcxdGJvZTJIZGZEZ1FWeS9maDJ1cnE1L3VSOHhNVEhZdEdtVDFmRVJJMFlJNytuSmt5ZGhOQnJScFV1WFIzcU9jK2ZPSVRJeUVsZXZYc1hreVpNQkFHNXVia2hOVGNXbVRac3daY3FVS3JlVmxaV0YwNmRQWStUSWtSYkgwOUxTa0pLU2dzTENRdHk3ZHc5Mzc5N0Y3ZHUzY2VmT0haaE1KblR0MmhWVHBreUJWQ3ExdUNjeE1SRUdnd0Y2dlI0R2d3RnF0UnJGeGNVb0tTbEJjWEV4Y25KeWtKMmRqWktTRXVFK2lVUUNPenM3QkFZR0lpd3N6S3FQeWNuSmlJcUt3cUZEaDdCczJUS0w1elRmMzZOSEQwUkdSbUxidG0wWVBIaHdsVjgvRVJFUkVkSFRoSUg1LzB0SVNNQXZ2L3dDQU5pd1lRTTJiTmdnZWwyM2J0MHdidHk0Y3R1eHNiRkJ0MjdkOFBMTEwwT3RWbVBPbkRtd3RiWEYrdlhyc1cvZlBpZ1VDdVRsNVNFbEpRWG56cDBUUnAvLys5Ly93c2JHQmhxTkJwTW1UY0p6enoxWHBYNmJ3NDZqbytQRHZOd3F0U3VUeVI3NnZ0VFVWRnkrZkJuOSsvZUhqNCtQY1B5SEgzNUFiR3hzcGZkMzc5N2RJbXhxTkJwa1pHVGd3dzgvaEVRaVFYRnhNYUtpb3FEVDZZUnI5dXpaZzRZTkc2SjU4K1lQM1Y4QTJMUnBFNlJTS1lZTUdTSWNhOUNnQVY1ODhVVWNQbndZUFh2MlJNdVdMYXZVbHZsSGhscTFhbGtjMzdkdkg3WnUzUXE1WEE1UFQwOTRlWG1oWmN1VzZOMjdOM3g4ZkZDblRoMnJtUWdBOE8yMzMwSW1rOEhCd1FHMnRyYkNEeG1wcWFrSUNBaEFTRWdJM056YzRPYm1CbmQzZDdpNXVjSEp5Y2txQk45djU4NmRBSUJ4NDhZSjE2V25wME1ta3drLzNMUnAwd2Fob2FGbzJiS2xNRFhiYURSQ3E5WEN5Y2tKTGk0dVZYby9pSWlJaUlocU1nWm1BRGR2M3NUQ2hRdmg2ZW1KMTE5L0hSS0p4T0s4U3FYQ0R6LzhBQThQRDZ1Und3ZloyTmlnZHUzYWFOS2tpVERxSjVWSzBhRkRCL2o3KzBPaFVHRHQyclZvMkxBaHVuZnZEcTFXaXkrKytBTDkrdldEbjU4Zk5Cb05mSDE5TGRxY04yOGVybCsvTHZwOGVyMGVBTEJnd1lKeUEyNnRXclZFcCtoT25EZ1JtWm1ab3Zmb2REb1lqVWFMRVBtZ0dUTm1vRzNidGhiSE5tM2FCRHM3T3d3YU5BaEdveEhaMmRudzl2YUdWcXVGV3EzR08rKzhBd0M0ZHUwYVltSmlNR3pZTURnNk9zSmtNbUhWcWxYQzZ6RXp2NmF3c0RESVpETGs1T1FnS2lwS0NIWXBLU2xJU2txeUNyejNHeng0Y0xubjR1TGljT1hLRmZUcTFjc2k0QVBBMjIrL2paTW5UMkxac21WWXRtd1puSnljeW4wdnpNemZuUWUvUStZZ0hSVVZaUldteTlPZ1FRTnMzTGhSbUkxZ3RtN2RPcVNtcHFLb3FBaGhZV0h3OFBBQUFHaTFXdGpZMkZnOTkvMXljbktFSHdHQ2dvS0U0ek5tekJCZHV4OFRFMk4xN0YvLytsZUYzd3NpSWlJaW9xZkZNeCtZejV3NWcvLzg1ejl3ZFhYRmdnVUxSS2RpZi9mZGR6Q1pUSmc2ZFNvY0hCd3FiSys4a2IxR2pScWhVYU5HQUlENCtIZzBidHdZYmR1MmhWYXJSYk5temRDaVJRczBiZHBVOUY2TlJvT2lvaUs4OWRaYlZtSG82dFdyT0hYcUZIcjM3aTBheERaczJHQVZ1TXlNUmlPOHZMeEVmd1NJam81R1VsSVNwaytmYm5YdXA1OStnbEtwUk92V3JTMk9KeWNuNDlpeFl4ZzhlREJjWEZ4dzZkSWx6SjgvSHg5ODhBRVVDZ1VVQ2dYQ3c4TUJsQVhJbUpnWWRPL2VIUjRlSGpBWURGaTFhcFhWTlBEeXdwOWNYdmJWL2VXWFh5Q1h5L0hCQng4SXg4ejBlajIrK2VhYmNxZTdGeFVWSVRJeUVuWjJkbmp6elRldHpudDRlR0RZc0dINDRZY2Y4TVVYWDJEdTNMbWkwOVNQSERtQ08zZnV3TWJHUmlnK3RuUG5Ua2lsVXBoTUpyeisrdXRDM3lvS3MyTHUvK3hNSmhQV3IxK1BqUnMzSWp3OEhNT0hENGU5dlQwQUlDa3BDVXVXTElHVGt4UGVmdnZ0Y2tmRTE2OWZEMXRiVzd6OTl0c0FnRm16WnFGVnExYVlOR2tTSEIwZElaZkxrWk9UZy8vOTczOFlNV0lFdkx5OGhIdjFlajEwT2gwOFBUMGY2alVRRVJFUkVkVlV6MnhnTGkwdHhmcjE2N0Y5KzNaSUpCSjA3ZHBWdFBCV1VWRVI5dXpaZzZDZ0lLU2twQ0FsSlVVNDUrL3ZMeHB5bFVvbGtwT1RvVktwTEk2LysrNjd3aWhlVEV5TVJaR3FPWFBtQUFDR0R4K09mdjM2V2R4bkRsc1JFUkZXbzhpLy9mWWJUcDA2aGNHREI0c0c1ai8rK0FOMmRuYWk3NEZjTG9lZG5aM1ZLREVBeE1iR1FpNlhXNTByS1NsQlptWW11bmZ2YnRFWGc4R0FsU3RYd3NuSkNSRVJFY0pyTkJxTmFOS2tDVzdldkNuYWh3ZVZGeWhUVTFNaGxVb3Qxb2VmTzNjT1o4NmN3Y3N2dnl5NlZsZWxVdUdiYjc0cDl3ZUR5TWhJNU9mblkvanc0YWhkdTdib05mMzY5Y09sUzVjUUZ4ZUhlZlBtWWRhc1dWYlQzOCtjT1lNelo4NUFMcGNMc3dyMjdOa0R2VjRQdVZ4dUVaZ2ZSV0ZoSWE1ZHU0YU5HemNpTXpNVG4zenlDWjUvL25rQVphUEs2OWV2eDlhdFcrSG82SWdYWDN3UmZuNStvdTNFeDhmandJRUQrUERERCtIczdJd3paODRnSVNFQnhjWEZHREJnZ1BBOU9YSGlCTEt6czNIejVrMTA2dFRwa2Z0TlJFUkVSRlRUUGJPQk9UczdHN0d4c1dqYnRpMUtTMHV4Y2VOR3E5Rmg4L1pJVXFrVXljbkpTRTVPdGpnM2FOQWcwY0I4K1BCaEhENTgyT3E0eVdSQzU4NmRyUUt4MmRTcFUwV25WVmNVdHRMUzBpQ1ZTaXRjdzF4UllIN1lFVStsVW9td3NEQjA2OWJONG5oVVZCU1NrNVB4NG9zdklpRWhBV3ExR3JHeHNYajExVmV0cGpvL0RJUEJBS0RzdmJsZlhsNGUxcXhaQTZsVWlwQ1FFTnk2ZFVzNEo1RkkwTEJoUTJGNnQ5aW84TjY5ZTNIMDZGRTBiOTRjQXdZTUtQZjVKUklKcGs2ZGlvVUxGK0xjdVhPWVBIa3lKaytlakdiTm1nblhtQXVGQWNENzc3K1B6TXhNTEYrK0hNN096c0p4ODNkTHFWU0tWcDQyR0F6UWFyWHc5dmEyK2t5V0xsMktzMmZQQWdDY25KeXdldlZxckY2OUdrRFpEeGdxbFFvUkVSRVlQSGl3TU9MOG9KU1VGSHoxMVZjQXlxYWgzejhxUG0zYU5PRTdrcGFXaHExYnQ2SkhqeDdDcUh0dWJpNk9IajJLL3YzN2wvcytFUkVSRVJFOWpaN1p3T3p2NzQ5Rml4YkIwOU1UQ3hZc2dJK1BENzc3N2p1TGE1WXNXWUt6Wjg4S3hjRE1DZ3NMTVd6WXNIS24rb2FGaFdIdzRNRlFxVlFXWVVvcWxjTFcxcmJDNnRGaVU3ckxDN1ZHb3hHWExsMkNYQzdIM2J0M1VhZE9uU3EzYVQ1ZVVYRW9NVDQrUHZqZ2d3K3NqcHRENmVIRGgzSGt5QkdZVENhNHVibjk1Yld1NWg4dG9xS2lJSlZLa1orZmp3a1RKc0JnTUtCV3JWcW9YYnMyL3YzdmYxdjFaZE9tVFVMWWZ2QnpPblhxbERBYS91Njc3MEtqMFZSYTRHejY5T240N3J2dkVCc2JpNWt6WjZKSGp4NFlQWHEwUlVCTlNrb3FkMDI0MlljZmZsamgrVTJiTmxrRi9GNjllc0hMeXd2dTd1Nm9WYXNXMUdvMW9xT2pVVkJRZ0JkZWVBSHZ2dnN1NnRhdGk3dDM3K0xzMmJQbzNMbXpWYnQrZm41bzBxUUpiRzF0VWFkT0hXUm1aaUl2THcvRGh3OFhLcXlyVkNvc1diSUVEUnMydFBpTW82T2pzVzNiTnFoVUtyenh4aHNWOXY5aFJLMCs5cmUxOVRobFp4WUNlTGdmbW9pSWlJaW9abnBtQXpNQUlXQ2FROW5ES2k5a09UbzZ3dHZiMjJLckg3TmR1M1poMTY1ZGovUjhEenA1OGlTVVNpVUFZTXFVS1pnMmJScmF0R2xUNWZ2MWVqMXNiVzF4NWNvVlhMOStIUXFGUW5oTmQrN2NnVTZuczlyZldTcVZva2VQSGxaQnUzLy8vZ2dPRGtianhvMlJtWm1KNmRPbld3VktnOEVnak5MZnZYc1hRRm5CTmFWU1dlNW5ZQTY5VGs1T2tNbGt3dWlzcDZjbnZ2enlTOFRGeFNFcUtrcVkzcjVseXhhaENyUjVoUG4rd0J3Zkg0K3Z2dm9LVXFrVVk4ZU90UnE1cnNpWU1XUFF1SEZqUkVWRlFhMVdXNDNjYjl1MlRmaHpiR3dzOXUvZmo0VUxGOExlM2w1NGZRc1hMaFJtREJ3NGNBQjc5dXpCdi8vOWJ5Z1VDdWgwT3RIWkJCMDdka1RIamgxaE1CaXdmLzkrYk42OEdVNU9UcGc0Y1NMYXRXc0hvR3oyd3M4Ly80eGp4NDRoTEN6TWFrMjNWQ3JGd29VTEFRQnF0UnBqeDQ1RllHQ2dNTHArOWVwVnJGcTFDdmZ1M2NPU0pVdWdVQ2hnTkJwUlhGeU0wTkJReE1YRjRkZGZmNFcvdno5Q1FrS3EvSjVWNVBLbDIzOUxPMFJFUkVSRS81Um5PakNiR1F3R1pHUmtXSTJHVnFWUzlNTXdtVXpvMzc4L2hnNGRLbnIrWVVidjFHbzFvcUtpWUd0cml4a3pabURWcWxXWU4yOGVoZzBiSnF3aHJveEtwWUtycXl1dVhidUduVHQzSWo4L0gzSzVYS2k2N09ucEtZUkF2VjZQek14TXRHM2JWblM5c0pPVEU1NTc3am1vVkNvc1hib1U3ZHUzdDFyL1dscGFhaFZRUC92c3N3cjdhQTdNWXN4VG5pVVNpVEFsWGFGUUNHSGV2UFhVL1NPMlRabzBRZlBtemRHM2IxKzBhZE1HNGVIaFVDZ1UwT3YxK1BQUFAxRy9mbjJMUGJPQnN1bk01OCtmaDd1N096cDA2SUJtelpxaFhyMTZGaVAvMmRuWk9INzhPR1F5R1F3R0Ewd21FMUpTVXJCcDB5YTgvZmJiMEdnMGtNdmxDQTRPRnU2NWNPRUNBQ0FvS01oaSt2YjlkRG9kMHRQVGNlclVLZXpmdng5RlJVVVlNbVFJWG5ubEZhdHdQWDc4ZUhoNWVXSExsaTI0YytjT1pzMmFKVnJaKzdmZmZvTlNxY1NjT1hPRTkrck1tVE5JU1VtQnZiMDlaczZjQ1pWS2hkTFNVcXV0cnBZdlg0NmxTNWVXTzV2aFliUm8yZkF2dDFFZGJxUmtRMVdpcWU1dUVCRVJFZEZqd01DTXN1RFlvRUVEREI0ODJPTDRybDI3Y1BQbVRhc3B5Q3FWU25TYkpqT3RWb3ZDd2tLVWxwWmFITmZwZEVoSVNNQzZkZXZLdmZmQmJaWEVHSTFHTEYyNkZKbVptUmd6Wmd6YXRtMkxSWXNXWWQ2OGVZaUtpc0xObXpjeGZ2ejRjcWVNbTZuVmF0amEybUxnd0lFWU9IQWdWcTVjS1d5ajlHQVkyN2R2SDFhc1dGSHUrbXR6djVZc1dZTFMwbExSdmFxZG5KencwMDgvQVFBT0hUcUViNy85RnBHUmtYQjNkNGZSYU1UcnI3OXVkWTg1TU8vWXNRTVNpY1RxUFJWakRubm0wZWo3QTdPTGk0dEZTSC8vL2ZjQkFMZHUzY0tmZi82SjU1OS9Ic09IRDdkb2IrUEdqVGgvL2p6YzNOd0F3R0k3SnJPMWE5ZkNZRENnYTlldWlJMk5SZGV1WGJGNzkyNXMyN1lONGVIaEtDd3NyTksyVkE4YVAzNjh4VFR2Um8wYTRjU0pFNGlKaVlGS3BZSktwWUpHbzdGYUYzM2x5aFY4L1BISG1ETm5EdXJXclNzY1QwaEl3TmF0V3pGa3lCRDQrdnBDcTlVaUl5TURyVnUzUmt4TURIeDhmSERseWhYNCtQaGc0TUNCMkxoeEkyUXlHYjcrK21zY1AzNGMyN2R2ZjZUOXVjVU1IMlU5ZGJ3bVdQbk5BYVFrMzYzdWJoQVJFUkhSWThEQWpMSksyTDYrdnVqZXZidkY4Yk5uenlJakk4UHFlR0ZoWWJtQjJXQXdsRHZ0T2pRMEZGcXRGZ2FEQVdxMUdnY1BIa1RyMXEyRm9saDkrL2F0dEVDV1hxL0gwcVZMRVJjWGg5YXRXNk52Mzc0QXlvTGdnZ1VMTUcvZVBCdytmQmk1dWJsV2EzdnZaelFhVVZCUVlGRXNyRmV2WHRpOWV6Y09IVHBrTVlwc05Cb1JIUjBOZjM5L1lRcndnMVFxRlJZdlhveFRwMDZoVjY5ZU9IVG9FUEx6ODVHWGwyZFJWTXNjWHMyaHk4YkdCZ3FGb3R5UlpITlY4ZWpvYUtFdllxL0ZYTDA4UHo5ZmFLdXdzQkJBK1VYUDdwZWVuZzRBcUYrL3Z0VzV2THc4QUJEZGNnd0FMbCsrak5qWVdIVG8wQUVORzVhTm1rb2tFa1JFUk9EUW9VUFE2L1hJeXNwNnBNRDh5aXV2SURFeEVhNnVycWhWcXhiczdPeGdhMnNMR3hzYjdOKy9INm1wcVpnMGFSTHM3T3hnYjI4UFcxdGIyTm5aSVQ0K0hqLy8vRE4yN05pQlVhTkdBUUNPSHorT2I3NzVCZ2FEQVdmUG5zVytmZnVRbTVzTFYxZFgvTzkvL3hNS2liM3p6anZ3OGZIQml5KytpRjI3ZGtHcjFVS2hVS0I3OSs3bzJyWHIzeGFZaVlpSWlJaWVkTTk4WURZYWpjakp5VUhkdW5XRktiSm0rZm41ME92MVZzY3JHdVVzS1NuQml5KytpQ0ZEaGtDbFV1R2pqejRTenIzenpqdkNuMU5UVTNIdzRFRU1HREJBZEZ1bjh0cisvUFBQY2UzYU5majYrbUxHakJrVzA0THQ3ZTN4NmFlZll2YnMyV2pRb0VHNTJ5a0JRRVpHQnZSNlBWeGNYSVJqQVFFQmFOKytQWDc1NVJkMDdOaFJDTlBSMGRGSVQwL0g3Tm16SzZ5cWZlWEtGUUJsRmFnZEhSMVJ1M1p0T0RrNVdZeHdQcXpDd2tKNGVYbmhoeDkrQUFEazVPVGczWGZmdGJpbXBLUUVNMmJNRUI3TDVYSWtKeWRqeDQ0ZEFGRHVsbEgzdTNqeElnQllWTDgyeTgvUGgwUWlFVzJub0tBQVgzLzlOV1F5R1lZTkc0Ymp4NDhMNTBKRFE5R2pSdzhBd08zYnR4RVlHRmhwUHg3VXIxOC85T3ZYRDBWRlJWYUJPeUVoQWVucDZSWkZ2bkp5Y3VEaDRZR0JBd2VpZGV2V3d0N2ZBSVJwMXViMTBzSEJ3ZkQyOWtaZ1lLREY1NnBTcWNxdHVzNndURVJFUkVUUGttYytNR2RsWlVHbjArSGN1WE00ZCs2YzZEWG1QWklybzlGb1VGeGNqSUNBQU5Tdlg5K2k2TmVFQ1JPZ1ZxdGhZMk1EaVVRQ2phWnNEV1JrWktURmxHR0R3WURRMEZEUmRkT09qbzRZTVdJRTFxOWZqeWxUcHNEQndjSHFHbnQ3ZTN6MjJXZHdjSENvTU55YTkwVitNTXlPR0RFQ2szVEpWUEFBQUNBQVNVUkJWQ2RQeHBJbFN6QnIxaXdrSlNWaDNicDFhTisrdmRYYTNnZWZkL2JzMmJDenM0TzN0N2RvM3g1RlJrWUdQRDA5Szd6R3ljbkpxcEo1ZEhRMDR1TGkwS3BWcTBydjEyZzBpSTJOUmQyNmRVVkgrUFB5OGxDN2RtM1JpdUs1dWJuUTZYUjQ5ZFZYclVhbnplOS9kblkyOHZMeWhOSG5oNVdXbG9hUFAvNFluVHQzeHVqUm8wVzN5UUtBRFJzMllNdVdMWGovL2ZjUkdocHFFWllCb0ZPblRxaFhyeDZDZ29MS0RiNzUrZmxRcVZUdzh2SjZwTDRTRVJFUkVUMU5udm5BYkI0Vm5UdDNydFdleWl0V3JNQ0ZDeGVFMFUyem9xSWlqQjQ5MnFxdFc3ZHV3V1F5Q2R2MDNNOWNpTXRjbEdyTm1qWHc5dmFHbzZNajh2THlNR2JNR0poTUp1ajErZ3BIWkpzM2I0N1BQLys4d3RkVTBaN01adGV1WFFOUXR0M1EvUm8wYUlCMzNua0gzMy8vUGViTm00ZVVsQlE0T2pwV3VoMFNBSXVDVnZjelQ2dCtXRWFqRWFtcHFRZ05EWDNvZTBORFErSG41eWM2WXZ5Z0RSczJvS1NrcE56aWJrcWxVbGkvL0tCR2pScGgxcXhaRlk0ZW56aHhBb0Q0NkhWbHNyS3k4T21ubjBLcjFhSng0OGJsaG1VQWFObXlKZmJ1M1l0bHk1YmgvUG56K1BERER5MW1HZGpiMjF2MVFhMVc0OXk1YzZoWHJ4NThmWDBSRnhjSG9LdzRHaEVSRVJIUnMrNlpEOHhIamh5QnZiMDlXclJvWVZVa3l6eWllUC9XU01EL1ZWOSswSmt6WnlDUlNOQzRjV09yYy9ldmc0NkxpME5HUmdhbVRwMksyclZyNDVOUFBrRkNRZ0xlZmZmZENrZUYvMDd4OGZGd2NuS3lHb1VFeXFZQlg3cDBTUWg2NDhlUEwzZjk3b1B1M3IyTDFOUlUzTGh4QThuSnlVaEtTa0s3ZHUzZzR1SUNuVTZIUTRjT0FTamJ4Z2dvZXk5cTFhb2x1amI1NnRXclVLdlZva1cyS3VQaTRvSTJiZHBnMGFKRmNITnp3MXR2dlNXNmxqa3VMZzVidG15Qmo0OFBYbjc1WmF2elJxTVJlWGw1OFBmM0wvZTV5dnVoQUNpYk1mRG5uMzlDb1ZCVWVKMllwS1FrTEZpd0FIcTlIcDk5OXBsVjJIMndnblZ3Y0RDV0wxK09SWXNXNGRDaFEwaE5UY1djT1hPRXF1ZEFXU0cwbXpkdklqazVHV2ZPbk1HRkN4ZWcwK2t3ZmZwMDFLMWJGNXMzYjBidDJyWEw3V3RzYkN5YU5tMWE2YWc5RVJFUkVkSFQ0SmtPekJjdlhzU0ZDeGZRdTNkdjBZclNhclZhTk1pcDFXcXJZd2FEQVljUEgwWmdZQ0Njbkp4dzRzUUpwS1dsQWZpL3FibDZ2UjQ3ZHV6QTJyVnJFUllXaG03ZHVnRUFoZ3daZ28wYk55SXJLd3Z2dmZlZVZSaDUxSDJpZFRxZFZmVmtvS3hJVlhaMk5zTER3NjJtR1NjbUptTExsaTA0ZWZJa2ZIeDhvRlFxc1dMRkNwdy9meDY5ZS9kRzgrYk5SYWZ6L3ZycnI5aStmYnZGTkhRZkh4OTA2TkFCb2FHaE9IbnlKTlJxTmI3Nzdqdmh2SzJ0TGRhc1dXUFJ6djBoOE9qUm81QklKQmFGeHN6RnZjeWZsMXd1UjFGUkVkTFQwNjJtUkJjVUZPRDgrZk93dDdmSHlKRWpyWjVuejU0OStPR0hIK0RnNElCWnMyYUo3b0Y4K3ZScDZQVjYxS3RYeitxY0dIT1ZjL1ByK09PUFAzRDM3bDI4OU5KTFZqKzhWUFM1SGoxNkZFdVhMb1dycXlzKy8veHpZZGFDU3FWQ1hsNGVTa3BLY1AzNmRhdlB3c25KQ1o5Kytpa1dMMTZNNDhlUDQvejU4d2dMQzROZXI4ZnMyYk9SbEpRa1BLK1hseGZDd3NMUXJsMDd0R3JWQ3BHUmtiaDc5eTQrL1BCRGkrL0YvWjlKZEhRMGJ0KytqWFhyMWxVNDJrMUVSRVJFOURSNFpnTnpmbjQrL3Z2Zi8wSXVsMXR0SjJXbVVxa3NxamZIeDhmaitQSGp1SDc5T2dETHFjL0hqaDFEWm1ZbXhvNGRDNkJzR3U3aHc0Zmg0ZUVCZjM5L2JOKytIVnUzYnNXOWUvZlF2MzkvakJneFFyajNYLy82RjJReUdUWnMySUR6NTg5ajRNQ0IrTmUvL2lXY042OTNycXJWcTFmajFxMWJ5TXpNaEY2dnR4aGhOSmxNK1BYWFh3RUFQWHIwUUdKaUl0TFMwbkR0MmpWY3VuUUoyZG5acUZXckZ0NSsrMjMwNzk4ZktwVUtHemR1eE42OWV4RWJHd3M3T3pzRUJRV2hidDI2YU5ldUhUcDA2QUNncklKMFNVa0ptamR2ams2ZE91R0ZGMTZ3Mkt2MytQSGpvbXVOelF3R0F5SWlJb1RSKzhMQ1F1emJ0dyt0VzdlR2k0c0w4dkx5TUduU0pCUVVGTURHeGtZSXNDMWF0SUNEZ3dQR2pSdG5GZURNNzl0YmI3MWxFUUJQbno2TmRldldJU1VsQlc1dWJwZzdkNjVGMkRhWlRKZzNieDV1M2JxRnZMdzh5R1F5ZE8zYXRVcnZ2VGt3Ni9WNnhNZkg0OWRmZjRWTUpzTnJyNzFtZGEzNXRZcFZDTy9Rb1FNR0RoeUlQbjM2V0h4K3hjWEZHRGR1bkJCNnhkYVZ5K1Z5VEpzMkRaY3VYVUxyMXEyRlk4MmFOWU5HbzBHWExsM1FvVU1INFRVYkRBWjgvLzMzT0hqd0lFSkNRdEM3ZDIraExWdGJXMXkvZmgxYnQyNkZScU5CY25JeXVuVHB3ckJNUkVSRVJNK0Vaell3cDZTa1FLMVdZOUNnUWVVV09GS3BWQllqdEw2K3ZsaXdZQUdBc3RIVGtKQVE0VnpYcmwxaE1wblFzV05IQUVCNGVEaENRa0xRcmwwN1ljc2ZPenM3eko4L1h3Z3g5M3ZqalRmUXVuVnIvUFRUVDNqcHBaY3N6aFVYRnovVWErdmN1VE8yYjk4T1oyZG5kT3pZRVcrLy9iWndyckN3RUsxYnQ0YTl2VDJDZ29MdzQ0OC9ZdHUyYlFESzloY2VNR0FBZXZUb0lVeGZkbkp5d3J2dnZvczMzbmdEQnc4ZXhLRkRoM0R4NGtWY3VYTEZJZ1IyN05nUmJkdTJ0UWgzOTZ0cTZEZS8zMDVPVGhnL2ZqeWNuWjBCQUc1dWJ1alNwUXMwR2cxNjkrNHRUQkUzVjlCT1RVMjFtaW92azhuZzRlRmhVY2pMWkRMaHlwVXJTRWxKd2ZQUFA0L3g0OGRiVkFvSHltWUVkT2pRQWJkdTNVTEhqaDNSdjM5L0JBUUVWS24vNXNDczArblFzbVZMUkVSRVFLL1h3OXZiMitwYWMzL0YzaHU1WEk2MzNuckw2cmlucHlkZWVlVVZTS1ZTTkduU3BOeHR2cVJTcWRYMzdPMjMzN2I0b2Nic3Q5OSt3KzdkdTlHNmRXdUxxdTRBMEtkUEgxeS9mbDNZUDd0ZXZYcFcrMVFURVJFUkVUMnRKS1lIRjBMV0FOdWpOK09WQVJGL3VaM3M3R3k0dTd1TFRzVXRUMEpDQXR6ZDNSOXBxeVNUeWZUWTFpZ3JsVXE0dXJwV2VwMVdxOFhodzRmUnJsMjdjZ3RiUFNnbkp3Y1pHUm1pd2I4OGVYbDUwR2cwb3NHeE9seTdkdTBmS1d4VlVGQ0FvcUlpMUsxYlYvaGVQYzdQL1ZFZE8zWU1JU0VoRC9WMzRhLzR1LzRPVjRlVjN4eEFTdkpkL0dmNTBPcnVDdEhmYXRyRXNlalpweTk2aGZlcjdxNVVTcVZTd2Q3ZUhscXRGbHUzYmtXblRwM2c0K09Ed3NKQzRZZld1TGc0QkFVRlZmcmZ0dHpjWEdSbVpxSkZpeFovVy8rdVhMbUM1czJiQXloYnhoVWRIWTMyN2R0WGFYdEJnOEdBbUpnWU5HN2NHTDYrdmhWZWF6UWFrWnVieTdvU05ZaGVyOGZaczJmUnJsMDdxMlZWVzdkdVJWQlFVSldLaENZbUpzTER3OFBpc3k4cUtzTHExYXN4ZE9oUTFLMWJGL2Z1M2NNdnYveUMxMTkvWFhScG1jRmdnRWFqRWQzWnhHUXlZZG15WlFnSkNVR25UcDJRblowTk56YzMwU1dNUkUrN1ozYUVHWURGbE9HcWV0akNUZmQ3bktHcEttRVpLS3ZhM2JObno0ZHEyOFBEbzl5UjVQSlVOWXcvTHY5VUZXZ1hGeGZSRWVzbjNmMTdPUk1SUGNtS2lvb3dlL1pzakJ3NUVrMmFOTUhPblRzUkZCUUVoVUtCR1RObVlPSENoZkR3OE1EcTFhdlJwMCtmY3BkZG1WMitmQmtiTm16QXlwVXJBWlRONnNyT3pxN3dIaDhmSDlGQ2tnQnc0Y0lGTEZ1MkRLTkdqVUxuenAxaGEydUxpeGN2NHM2ZE81Z3laVXFscjg5a01tSGR1blVZTm15WVJXQStkKzRjbEVvbGxFb2w4dkx5a0pXVmhmVDBkR2cwR293ZE83YmNHVWYwOTlCcXRSZy9mbnlWcnYzbW0yL0tYYnFVbkp5TWxTdFhZdkxreVdqVnFwWEZ1U05IanNEQndhRktnWG5wMHFXSWlJaEFuejU5aEdNbWt3a1hMMTdFb0VHREFKUUY0b3NYTHdvN3RkelBhRFJpK3ZUcENBZ0lFTjBKUlNLUjROS2xTMmpVcUJFTUJnT1dMRm1DZXZYcVljS0VDVFhpLzJ1SS9rN1BkR0FtSWlLaW1zWEp5UWtEQnc3RVR6LzlKQ3lUa3NsazJMVnJGMXEzYm8wNmRlcmc5dTNiTUJnTW9uVWVIbVJyYTJzeDBuZnQyalY4KysyM29qK3FtMHdtWkdkbjQ5TlBQN1hhbHRGc3g0NGQ4UER3RUpadFNTUVNSRVJFNE50dnYwVjhmSHlsZlpMTDVaQklKRmFqZmxGUlViQzF0VVZnWUNEYzNkMFJGQlNFT25YcXdNdkx5K3FIV3ZyN0tSUUthTFZhOU9yVnE5d2ZKODZkTzRmZHUzZFhPQXBybnFuWXNtVkxxM05TcVZTMHNHcDUvWGx3VnRpRFFkYjhXQ3pnU3FWU05HL2VIQ2RPbkVCQlFZSG9kMGdta3duL0RCczJESXNYTDhhRkN4ZlFwazJiS3ZXUjZHbkJ3RXhFUkVRMVJrcEtDbXJWcW9XWFgzNFpOMjdjRUk0NU9UbkJ6YzBOeWNuSnVISGpCbHhjWE5Dd1ljTksyM3N3VE1qbGNqZzRPT0NMTDc2d3VsYW4wMkhNbURIbExsODVkKzRja3BPVE1XclVLSXRyMnJkdmorYk5tMlBObWpVSUNBZ1EzYXBScjlkRElwRUlnVWtpa2NCb05NSm9ORUl1bDhQR3hnYWRPM2ZHcTYrK1d1bHJvbitHUkNLQlFxRVFuY0lNUUJoVkxtOEUxbWcwNHRpeFkwTEJWTEgyeGU2dGJHbFhmSHc4dG03ZEtsenozWGZmUWFGUUNIVlZ6SStOUmlNR0Rod29CUDRPSFRyZzZOR2pPSHIwS1ByMjdRdVR5V1JSSkZVbWt3bHRCZ2NIWTlhc1dmRHo4NFBCWUtoeXNDZDZHakF3RXhFUkVRRHIvZDJmUk9mT25jT3BVNmNnazhsdzU4NGRBR1ZiOGRuYTJzSmdNS0NvcUFoWldWa29MQ3pFZSsrOUo5eG5NcG5RdW5WcllUZUwzMy8vSFFDUWxaVUZyVmFMTFZ1MlFLZlR3ZC9mSHlhVENYbDVlVmJQYlE0Z1lvcUxpeEVWRllXR0RSdWlVNmRPVnVmZmVlY2RZZHUvNmRPbld5MmRXckprQ1JJVEU0WEhrWkdSaUl5TVJJTUdEVEIvL254T2czMUM3TnExQzN2MzdoVTlWOWsyb0pjdVhVSitmajRhTjI2TURSczI0T0RCZ3hZQlZhdlZZdjM2OWRpd1lZTkZtMkZoWVhqOTlkZVJsWldGR3pkdVFLRlF3R0F3NFBidDJ6aCsvRGpxMXEyTEFRTUdRS1BSNE1jZmYwUm9hQ2c4UFQxUlVGQ0FOV3ZXb0h2Mzd2RHk4b0xCWUxEWUZhUkpreVo0NzczMzBLWk5HMXk0Y0FITGx5K0hSQ0tCVkNxRlJDS0JYcS9ISDMvOGdULysrTVBpM3cxOSsvWVYzZjJENkdsVkl3T3pyYTB0MUdwMXVldUhpT2pKcFZhcllXdHJXOTNkSUtJSHVIdDRJamNucDdxN1VhbEJnd1poMEtCQjJMbHpKM2J1M0ltU2toSU1HalFJVXFrVXp6Ly9QRXBMU3pGaHdnUU1IVHBVV0F2NjMvLytGMjNidGtYMzd0MkZkblE2SFV3bWs3QzFuMDZuZzFhcmhWUXFSV2xwS1diT25DbjYvT2F3Y2orVHlZU2ZmLzRaeGNYRm1EeDVzbWk0OWZEd3dJUUpFN0JreVJMTW56OGY3Ny8vUG9LQ2dvVHp3NGNQaDE2dng4MmJON0Y2OVdxOCtlYWJDQTRPRmdJVlIvU2VERys4OFFiQ3dzSkV6OFhFeEdETm1qWGwzcnQ3OTI0QVpTUEpZV0ZoNk5TcEUyUXlHVzdkdW9VZmYvd1JqbzZPa0VnazhQVDB4TWlSSXdHVXJVTTJiMk9ha1pHQlAvLzhVNWdlbnBDUWdKU1VGSXdmUHg2TkdqWEN2WHYzQUFETm1qVkR3NFlOaGJYNGpSbzFzdml1bWNubGNtRzB1MUdqUnBnMmJScmtjam1rVWlrT0hUcUVZOGVPb1h2MzdzSVBRRWFqRVFhREFiVnIxMzZVdDQ2b3hxcVJnZG5aeFJXRkJVclkyVDE4cFdvaXFsNkZCVW80dTFTdEtCMFJQVDcxZk9yalRrWjZkWGVqVWlhVENkdTJiY09mZi82SkNSTW1ZUEhpeGNqSXlNQ3VYYnNnbDh0UlhGd01nOEdBT25YcUNLTnBwYVdsOFBIeHNkamhZdWpRc2tyM0owK2V4UFhyMXpGa3lCQUFaV3RNSFIwZHNXTEZDZ0JsbzhvVEprekF4SWtUeXkwWXVXblRKcHc1Y3daRGhneXBzTEoxa3laTk1IMzZkQ3hmdmh4ZmZ2a2xRa05ERVJFUkFVZEhSMkhOOU1HREJ3RUF6czdPRnBXTnBWSXA5dXpaZ3lOSGpsaTFxOWZyOGNvcnIxaHRTMGwvdncwYk5tRFRwazJpNXlvYVlVNU1UTVMxYTllRXgvZFh0ejU1OGlRYU5teUkwdEpTQkFRRUlENCtIcTZ1cnFoVnE1WkZHKzNhdFJPbVU0OGJOdzdoNGVFVzRkM056UTFmZnZtbE1PWGZ3OE1EWDM3NXBWWEExV3ExeU1qSWdFS2hnRlFxaFllSEI1eWRuWVhLN2lhVENaR1JrUUFBZDNkM0JBUUVRS1BSY0tDS25sazFNakM3dUxpZ29LQUFYblVZbUlscW1nS2xFaTVWck9KT1JJOVBwNjdkc0dyRmNpUmVTVUN6NW8rK0k4US9TYS9YWTlteVpiaHg0d1ltVHB3b2JOUFVxRkVqUkVSRTRNQ0JBeWd1TGdaUU5oclhxbFVyR0F3R2xKU1VWTHBiUTFKU0VqWnQyb1MrZmZzQ0tCdHhObE9wVkRDWlRNS290RjZ2RjRxRmJkbXlCYnQyN1VLblRwMXcrdlJwL1BISEg1V09CcytjT1JOUlVWRzRmdjI2eFZwbmpVYURFeWRPQUFCdTNyeUpJMGVPWU9MRWlWQW9GTkRwZEFnSkNSR0tocDA3ZHc1SGpoekJ1SEhqb05QcG5waHRHNTkyNGVIaFFrRzNCNTA2ZFFyYnRtMnpPcTdSYUxCMjdWcDA2dFFKSjArZXREaG5OQnB4OHVSSmRPalFBWEZ4Y1FnTURFUmlZaUtPSGoxcVVRRmJqRjZ2UjJ4c0xMcDI3WXJKa3llanRMUzB3dXZuejUrUE9uWHFJRGMzRi9Qbnp4ZU96NWt6Qi83Ky9zTGo0OGVQSXpjM1Y1Z3A4Y3N2dnlBakl3UFRwazNqVEFkNkp0WEl3T3hWcHk1U1UyOVVkemVJNkJFVUZCU2dVVURsZTVFUzBlTVYyRGdJejdWcmovVlJQK0dEQ1pOUno2ZCs1VGM5Wm5LNUhBTUdESUNqb3lPOHZiM3grKysvbzFldlhtamN1REhhdEdrREx5OHZyRml4QXNIQndVaEpTUUVBS0pWS0FJQ1hsNWRvbS9uNStTZ3BLY0h5NWNzeFlNQUE2SFE2bEpTVVlNeVlNUmJYZmZYVlZ4YVBQL25rRXdRRUJLQkxseTRvS1NuQjBLRkRjZWJNR2FoVUt1VGw1V0hidG0zbzI3ZXZSWkE5YytZTUxsKytERDgvUDh5ZVBSdUZoWVVXUzFTT0hEa2lySk8ydDdkSFltSWk5dXpaZzFkZWVRVWFqUWErdnI1bzJyUXBBQ0F6TXhNeW1ld3ZiWGRKRDgvR3hxYlNvbDhQTXU5MS9OcHJyMWtGNXFOSGp5SXZMdzg5ZXZSQVhGd2NwRklwK3ZidGk2MWJ0Nkp6NTg1d2NuS3l1TjVrTWlFcEtRazZuUTRiTjI2RWw1Y1hRa0pDSUpWS0VSWVdobDY5ZWdFQVB2cm9JN3p6empzSURnNUdjbkl5VnF4WUlYelhQRDA5OGNVWFgrRHUzYnRZdW5TcHhZODJoWVdGK1BYWFh4RVNFb0tMRnk4Q0FOcTJiWXVZbUJoRVJVVUpVOFdKbmlVMU1qQzdlM2dnT3lzVHlkZVRFTmpZZWswR0VUMlpybCs3Q3NkYXRlQW1VaUdXaUtyZkt3TUhJU005SFVzWGZZSCtFWU1SMUxUWkV6ZWJ5MmcwSWljbkIzbDVlZGk3ZHk5Q1FrS1FscFlHb0N5WURCa3lCQjRlSGxpN2RpMU1KaE51Mzc0TkJ3Y0hlSGg0V0xSeDl1eFo3TnUzRDBsSlNiQzF0Y1VYWDN3QloyZG5IRHAwQ1BYcTFjUDA2ZE9GNnlkUG5veEpreWJCMTlkWFdQZnM3T3dNb0N4OHZQWFdXd0JnTWZvTEFOMjZkYlBZbmlvbEpVVW85aVdYeXkxR3ZiVmFMWGJzMklFdVhicmcwS0ZEcUZPbkRsNTQ0UVhzMnJVTEw3MzBFdFJxZGJsQmpSNGY4M0lBTWVWTnlYWjJkc2JNbVRPdFJtZVZTaVUyYjk2TUYxOTgwYUlJWEdob0tQYnYzNC92di84ZWt5Wk5FdTVMU0VqQTk5OS9qOExDUWdCQXo1NDlNWFRvVUtHNnVxMnRyY1gyVUE0T0RuQnhjUkhXUUp0SGpPVnlPZXJXclF1dFZpczhCc3JXUzBkR1JzSmtNdUhOTjk4VUFuTndjREFHRFJxRTMzLy9IUTBhTkVEUG5qMGY3azBqcXVGcVpHQUdnT1l0V3VMQXZqMXdkbkV0OTFkaklucHlaR2RsSVQzdE5rTERlbFYzVjRpb0hFNU96cGp5OFV6czNMNE5XemYvL284K1Y4OCtmZEVydk45RDM3ZGx5eFprWm1aQ285SEFhRFFpTVRFUmlZbUpLQ2twZ2EydExaWXVYUXFWU29YUzBsSWtKU1hoMnJWckNBZ0lzQ3JFdFhYclZuaDdlMlBvMEtIWXRtMmJFSUNMaTR2aDZ1b0taMmRuaXdCa2IyOHZyQ2sxVnhFdXo2MWJ0NkJRS0N4Q09sQTJldmRnZFd5enpaczNvNmlvQ0wxNjljS2hRNGNBbEUzL0RRNE9obHF0aGxhckZmcjRUNWsyY2V3LzJuNTFldFR2bTFhcmhZMk5qZkI1UDB6Ukw1MU9KK3pKL0dCWTFtcTErT2FiYjJCcmEydFZjZHJHeGdaang0N0Y1NTkvanBVclYyTFVxRkd3czdORHc0WU4wYWhSSTd6ODhzdFl1blFwdkx5OExMNkh4Y1hGeU16TUJGQTJFcDJmbjQvTXpFems1dVpXK2pwTkpoTisvUEZISkNZbVl1TEVpVmJmdGI1OSsrTHk1Y3ZZc0dFRDZ0ZXZMeFRVSTNvVzFOakFEQUF2OWV5TmcvdjJvS0d2SHdLRHhBdHhFRkgxdTM3dEtzTXlVUTBoazhueHlvQUloUFhxZy9UME5OeEpUNGRHby83Ym55Y2dzUEVqM2ZmeHh4OERBT2JObTRmZzRHQU1IandZQURCMzdsdzBhZElFRW9rRURnNE9hTnUyTGZiczJZUGJ0MjlialloSnBWTE1tREVEam82T1ZsTmswOUxTNE9ucGlXWExsdUh5NWN1UVNxV1F5V1JZdEdnUmdMSjFvNU1uVDBhclZxM0s3ZVBseTVmUnFGRWpxNUJVV0Zob01RSm9scHFhaWoxNzlxQkhqeDRXaGNsOGZYM2g2K3NyalBUZHZ5WFFQNkZubjc3L2FQdlY2VkcvYjdObXpVSmVYaDVzYkd4Z01wbXFWUFRydmZmZWc4RmdnTUZnd09yVnEwVkhsaGN1WElqczdHeE1uejVkdEppV3I2OHZ4b3daZzFXclZtSE9uRG40OU5OUDRlVGtoSWtUSjViYjF3TUhEaUFtSmdaQTJXanh1blhySUpGSXFyUmQzS3BWcTNEeTVFbEVSRVNnVFpzMlZ1Y2xFZ2xHalJxRk5XdldXQlNqSTNvVzFPakFEQUE5ZXZiR2xZVExPSE1xSHM3T3puQnhkWVd6aXlzcitSRlZJN1ZhamNJQ0pRcVVTaWdMbEtoVnk0bGhtYWlHc1hkd1FPT2dKbWo4QlA0Z2ZmcjBhZHk4ZVJPK3ZyNDRmLzQ4U2twS2NPZk9IVXlhTkVtNHBsZXZYbGl3WUFGc2JHelFwVXNYcXpiTTAxUWZsSlNVaFA3OSs2TzR1QmdSRVJIbzE4OXlWUEs5OTk2cmNHdTgxTlJVM0xoeEE4T0dEYk02VjFoWUtGcEYyOC9QRDUwN2Q4YkFnUU5GMjd4NjlTbzhQRHpLN2ZQZjVWRkdZSjkyVTZaTWdhMnRyVEJ0dWFpb0NIRnhjUlkvd3FoVUt1emR1eGRoWVdIQ1o2VFg2MUZjWEN4YUpDcy9QeCtscGFXWU9uVXFMbDI2aE1XTEYwTXVsNk93c0JDLy8vNDd0bTNiQnAxT2h5Ky8vQktUSjA5R1NVbEpsVDc3L3YzNzQ5VlhYd1VBakI0OUdtUEhqa1diTm0xdzllcFZxelg0RDNyMTFWZlJzR0ZEb2VpZCtUWGN2NFdhdTdzN0prK2VYR2svaUo0Mk5UNHdBMER6NEJiSXk4MUJkblkyVW03Y1FHR0JFaHFOcHJxN1JmVE1zclcxaGJPTEsxeGNYUkVRMEpocmxvbm9iOVdxVlN0TW5qd1ppWW1KV0w5K1BlN2R1d2RuWjJkY3VIQUJuVHQzaGx3dWg0Mk5EV1F5R1J3Y0hLRFJhS29VT0xLeXNxQlVLdEcwYVZOY3ZueTUzT3ZLbTQ2dDFXcng4ODgvdzlYVlZUU2tsemNsMnp4Nko4WmdNT0RvMGFOQ3NTOTZ2TzRmVGIxeTVRcCsrT0VIS0pWSytQdjdDMXM4eGNmSDQ5Q2hRNGlMaTBQdjNyMFJIaDRPaFVJaGJPLzBJSDkvZjd6NjZxdVF5V1J3ZEhTRW41OGZiR3hzOFAzMzN5TWtKQVRQUGZjY2REb2Q3T3pzL3RHaWJ2bjUrUUNBMk5oWURCa3l4R3JrV0tmVENVWG9pSjVsVDBWZ0JnQTNkdys0dVh0VWZpRVJFUkhWYUFxRlF0Z3k2dWpSbytqU3BRdTh2THl3YmRzMkJBUUU0TTZkTy9qNTU1L1J0V3RYSkNZbTRvc3Z2c0JISDMxa1VZRExUS3ZWQ2dFNEppYkdZci9tL1B4OHBLYW1XbHhmM3ZSV2pVYUQ3Nzc3RG1scGFaZzZkYXBWeGVUczdHeW9WS3BLdDdjeVA0ZjVlV0ppWWxCVVZJU09IVHRXcVIvMDkwdE5UY1cyYmR0dy92eDVlSHQ3NDRNUFBrQlEwUDhWbmUzWnN5ZGF0R2lCTFZ1MklEbzZHb2NQSDhiZ3dZUFJzV05IcXg5WHpKK2JlZVRaMjl0YnFLUXVsOHZoNmVsWjduN2ZaanFkRGxxdEZsS3AxT0s0VXFrVXZxOG1rd2wzNzk1RmFtb3Fzckt5ck5ySXpNekVEei84QUFEWXRXc1gwdFBUTVdUSUVJdHAvd3NYTHJUYUN4b29tMFVHZ0xNNTZabngxQVJtSWlJaWV2cGxaMmZqNHNXTE9IcjBLUEx6OC9IYWE2K2hXN2R1QU1xcStXN2N1QkVKQ1FsNDdiWFgwS2RQSDl5OWV4ZGZmZlVWUHYzMFV3d2VQRmdvMktSVUtyRisvWHBjdjM0ZFRrNU9TRTlQeDRFREIvREdHMjhBS0FzY2NYRnh3dnBoTTUxT1p6Rk4xV1F5NGRTcFU5aTBhUlB5OC9QeDNudnZXWXdLWHJ4NEVYRnhjYmgrL1Rwa01sbWx4WkxNSTNvR2d3RTNidHpBaGcwYlVMZHVYYXMxMHpxZHptS3ZhUHBucEtXbDRiUFBQb05Db1VCRVJBVEN3OE10dG1FeTgvYjJ4b2NmZm9qVTFGU3NYYnNXaHc4ZlJ2djI3YTErT0RFYWplWCsyR0UwR2kyK1cySXVYNzZNMzM3N0RUcWREbjUrZnNKeGc4R0ErUGg0WVdhRW01c2I5dS9mai8zNzl3dmZFL01hYTZWU2lhKy8vaHFscGFYbzNiczNjbk56Y2ViTUdWeTZkQW4xNjlkSGt5Wk40T0xpQWpzN082aFVLcWpWYXFqVmF1VGw1U0U5UFIxS3BSS0xGeTltWUtabkJnTXpFUkVSMVJnWkdSazRjdVFJdW5YcmhtN2R1bG1zSjc1NTh5WU1CZ1BtelpzbmpKUjVlWGxoM3J4NWlJcUtRa0JBZ0hDdGk0c0wwdFBUMGFCQkEvVHQyeGQxNnRTeENOOTZ2UjdoNGVHaWE1ak4yL0VBWld0YXQyN2RDaHNiRzN6eXlTY1dJUVlvSzk3MC9mZmZ3OS9mSDZOR2pTcTNTcmFaT1REcmREcDRlbm9pSkNRRWJkdTJ0Vm9McTlmckdaZ2Znd1lOR21EQ2hBa0lDQWl3MmhOWmpMKy9Qejc1NUJOb05CcXJzR3d3R0NyY0dxd3FQNEk0T2pxaW9LQUFnd2NQUnFOR2pZVGphclVhdlh2M0Z0WXczOCs4aHRuY3RsUXFoYjI5UFlZTUdZS1FrQkFBWlQ5RXhjWEZJUzB0RFRkdTNFQmhZU0ZLUzB1aDBXZ3NBcjVjTG9lL3Y3OW84VHFpcDVYRXhEazlSRVJWdHZLYkEwaEp2b3YvTEI5YTNWMGhvbitRUnFPQlRDWVRIVTE4a0ZLcGhLT2pvN0NGMEY5aG5rcnI3T3dNZTN2N3Y5d2VQVjNNLzl0ZTBiWm1WYUhWYXEwQ2ZYbk1JOU1QVGdFbmVsWndoSm1JaUlqb0FSVlZ3bjVRWmFQR0QwTWlrWWl1dFNZQy9ucFFOcXRxV0FZWWxJbjRONEN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UkVSRVJHSllHQW1JaUlpSWlJaUVzSEFURVJFUkVSRVJDU0NnWm1JaUlpSWlJaElCQU16RVJFUkVSRVJrUWdHWmlJaUlpSWlJaUlSRE14RVJFUkVSRVJFSWhpWWlZaUlpSWlJaUVRd01CTVJFVkdOWVBPbnB3QUFJQUJKUkVGVVZGQlFnS3RYcjZLa3BNVGllRzV1N2w5cU55OHZEd2NQSG9USlpLclM5ZW5wNmRCb05LTG5UQ1lUbGk5ZmptM2J0a0duMHoxVVAxYXNXSUZMbHk0OTFEMUVSUFQzWW1BbUlpS2lHdW5HalJ2NDZxdXZrSkdSSVJ4TFMwdkRSeDk5aEUyYk5qMXl1NWN2WDhiYXRXdXJGRlpWS2hXKy9QSkxMRisrSEhxOTN1cjhsU3RYY1A3OGVVUkhSNWNicWdFZ096c2JGeTVjd0sxYnR4QVRFd01BdUhyMUtnb0xDNUdUazRQWTJGaW9WQ3FrcEtUZ3dvVUxpSTJOeFlZTkd6Qjc5bXlrcGFVOThtc2xJcUtLeWF1N0EwUkVSRVJWbFpLU2dyUzBOSFRwMGdYT3pzNEFBSHQ3ZStIODNyMTc0ZS92ajRpSWlFcmJ5czNOeGExYnQ2eU9TeVFTQU1DQkF3ZUVFR3d5bVdBMEdxSFQ2ZEMrZlhzb0ZBcmh1VWVQSG8zbHk1Zmo1NTkveHFoUm95emEyck5uRCtyVnF3ZXBWSXBkdTNiaHRkZGVFKzNMK2ZQbjhmdnZ2MlBNbURGWXYzNDlYbnp4UmNoa01rZ2tFc1RIeDJQbnpwM3c5djUvN04xNWZGVFYvZi94MTJReVNTWjdBaUZBRmdnQmtUMFJFRVFRWkFkUlFOenFpdEphRkZ1eFVHdHJXMjIxTHFpb2lDQWdLRmFSaDFzUkZVU0VHRGJaREdqWUlTQ1FoQ3dzMmNna3MvNyt5Qy96WlppQkJBaUU1ZjE4UFBxUU9mZmVjejkzOUVIenpybm5uQ2I4NXovL0lURXhrY2pJU01MRHcrblVxUk5Iamh3aElTR2hGdCtlaUlpY0tRVm1FUkVSdVdSa1ptYXlZTUVDZXZYcTVRNnQvdjVWUDg0Y09uU0lOV3ZXRUJRVXhNU0pFejJ1Y3pnY1ZGUlU4T2FiYjdvRDlyWnQyNWd6Wnc3UjBkSHVrRnl0UVlNRzVPVGtNRy9lUE9EL0FyUFZhcVZ0MjdidWV3TjA2dFNKRVNOR2tKbVppZFZxZFIvTHpNd2tNek9UaVJNbllyZmJtVHAxS20zYnRxVmR1M1pleitYdjcwOUFRQUJKU1VuWTdYWUtDZ3JjZFM5ZnZweWJiNzZaaGcwYkF2RG9vNDhTR3h0N3p0K2xpSWpVVElGWlJFUkVMaGxtczVtZ29DRDgvRHhubGJsY0x1Yk1tVVBidG0wWk5td1l5NVl0bzIvZnZ1N3pLaW9xS0M4dngyUXl1YStwUHZidmYvK2JrSkFRai83MjdObkQwcVZMdWZQT080bU9qcTZ4cnB0dnZwbkJnd2U3dy9LUkkwZVlNMmNPcWFtcDdvRGNwMDhmcGt5Wnd2MzMzOC8xMTEvdmNiMmZueDhHZzRFR0RSb3djT0JBOXk4QnlzdkxhZGV1SGIxNjljTHBkSjdKVnlVaUluVkFnVmxFUkVRdUdYNStmaGlOUnEvMnp6Ly9uQU1IRHZEQ0N5OVFVVkhCNXMyYjhmUHo0K0dISC9ZSzE5Vjg5Vk90dUxpWTlldlgxK3JWYnFoNmpiczZMQjg5ZXBUSmt5Zmpjcm00Ly83N3NkdnQvUGpqajl4OTk5M1k3WGJlZmZkZGxpMWJ4blhYWFVlL2Z2MDg2c3ZMeTZOVnExWmtaMmRqdDlzNWR1d1lIVHAwSUNzcmkrVGs1RnJWSWlJaWRVZUJXVVJFUkM1cHYvNzZLNHNXTGVMZWUrK2xRWU1HUU5WcnkyKzk5UllHZzRHSEgzN1k2NVZyK0w4UlpsK0J1cnF0ZXFUWGw4V0xGL1BwcDUrNlI2MXZ1T0VHV3Jac3lRY2ZmQURBazA4K1NXUmtKQjk4OEFGcGFXazBhZEtFQng1NGdHYk5tdkhaWjU5UlhsN3VkZTlmZi8yVnBVdVhVbFJVUkhsNU9aczJiV0xIamgxRVJFVFFva1VMQU41NjZ5MlB1aHdPQjg4OTkxeXR2eThSRWFrOUJXWVJFUkc1cERWdjNweS8vZTF2dEd6WjB0MldrcExDYjM3ekd6NzY2Q1A2OWV2bmNleGs1ZVhsUFByb28vajcrN3NEYlBXV1VuLzcyOS9jNXprY0RuYzRqWStQcDF1M2JyUnUzWnFBZ0FCZWZQRkZqRVlqelpzM3AyM2J0dHh5eXkzRXg4ZnowVWNmOGNNUFAvQzczLzJPbGkxYnNuMzdkdnIwNlVPWExsMElEQXowcXVXNjY2N2p1dXV1NDdYWFh1UFlzV01NSHo2Y0ZpMWEwTGh4WThyS3lnRG8yN2N2WVdGaHpKOC9uNVNVRkpLU2t1cmtleFFSRVc4S3pDSWlJbkxKUzB4TVpNZU9IUjV0OGZIeGpCbzFDcnZkem80ZE96QVlETFJ1M2RwOTNPRndBQkFXRnNiamp6K095V1RDYURTeVljTUdsaTlmRGtDalJvMjQ1NTU3QUxEYjdkanRkdmZpVzlIUjBlNzV6UWFEQWJQWlRHeHNMT1BHalNNL1A1OUpreWF4ZCs5ZXhvMGJSK2ZPbmNuSXlPQ3R0OTdpd1FjZjVJWWJiampscytUbjU3TnQyemFNUmlPYk4yOW0zcng1dlBUU1MrNDV6Q2twS1VSSFI3Tmd3UUtTazVQcDBhTkhIWDJMSWlKeU1nVm1FUkVSdWVRVkZSWHg4c3N2RXhZV1JrQkFBSldWbFpTVmxSRWRIYzBQUC96QThlUEhzZGxzdlB2dXUrNXJyRmFyZTNYcWxKUVVvR3BrK2NNUFB5UTZPcHFqUjQrU25aMk4xV3FsWThlT05kWlEvZHEzMCtua25YZmVvYlMwbEtlZmZwckV4RVQyN05uRHJGbXphTjY4T1YyN2RqMXRQd3NXTEtCang0NWtaV1hScVZNbmNuSnkrT3l6ejdqNTVwc0JQQll1RXhHUjgwdUJXVVJFUkR3Y1BYcUVWVCtra1p1VFRkYWUzZWZsSGdNR0QyWGdrSnZxckwvcU9iMmpSNC9tbW11dVljMmFOY3lhTll2Ly9PYy9CQVVGTVgvK2ZOTFQwejJ1S1M4dkp6UTAxS010UFQyZHZMdzg3cnJyTGo3NjZDTjY5T2pCdSsrK3l6UFBQT09lSDEwVFB6OC9Ibi84Y1l4R0kyRmhZYXhidDQ3MzMzK2ZtSmdZSmt5WWdNbGtZc21TSlF3Y09OQnJidlhXclZ0WnUzWXRmLzNyWDVreVpRb0dnNEVSSTBZd2ZmcDBPblhxQkhqdU95MGlJdWVYQXJPSWlJaTRiVmkzbG9YLyt3eGNMcHJHeFROZzhORHpjcC9rbHEzcXREOWZpM3FkN09RRnRvNGNPVUpVVkpUN2MxNWVIdlBuejJmZ3dJSHUxNjV2di8xMjl1N2R5MnV2dmNaZi92SVhJaUlpVG51UHpNeE1XclZxUldSa0pObloyZnozdi85bHc0WU50R25UaG5IanhoRWNITXpNbVROWnUzWXROcHVOWWNPR2VWeS9hZE1tdW5YcnhsVlhYZVYrWmJ4TGx5Nk1IejhlZ0pDUWtOTXVSQ1lpSW5WTGYrT0tpSWdJVUJXV1A1bjNYMW9rdDJUMDc4WmVsQ09aMVF0dm5leFVXMGVkNk9SUW5adWJTNU1tVFFDb3JLeGsrdlRweE1URU1ITGtTTFp1M1FwQVVGQVFqei8rT1AvNXozOTQvdm5uZWV5eHgyaldySm5QL25mdTNNbkNoUXNaT1hJa25UdDM1dGxubjhYUHo0L2JicnVOb1VPSFlyZmIzV0Y1MEtCQkRCM3EvY3VJZSs2NWg0cUtDdmV6MnUxMkRBWURIVHQyNU91dnZ5WW1KcWJHNXhRUmticWp3Q3dpSWlJY1BYcUVoZi83akJiSkxYbmtqMC9VZHptblZGRlJRV1ZscFhzVjYyclZuNDhjT1VKMmRqYkhqaDBENE5DaFE1aE1KbzRmUCs1eHZzMW1JeXNyaTl0dnY1M1MwbEttVHAxS2ZuNCtmLy83MzczbUNEZHUzSmlubm5xS3laTW44KzkvLzVzYmI3eVJlKzY1eHlPQXUxd3V0bTNiUmxKU0VnTUdEQ0FnSUlCeDQ4YVJrSkJBdzRZTk9YejRNTys4OHc1WldWbmNmZmZkREJnd3dPTWVEb2NEbDh0RlRrNk91KzN1dSs4bU9qcWF2WHYzMHFCQkE3WnMyVUpDUXNLNWY0a2lJbEpyQ3N3aUlpTEN5aC9Td09WaTlPL0cxbmNwcHhVZkgwL3YzcjNkQWJOYTlaOC8vZlJUZDVBTkNBamdwWmRlQXFvQ2FVQkFnUHY4akl3TXJGWXJuVHAxNHVPUFB5WXJLNHNubm5pQytQaDRqLzZxVjZhT2k0dmptV2VlWWRxMGFjVEV4SGlFNVlNSEQxSmVYazZEQmcwWVAzNjgrejZwcWFrY08zYU1Eejc0Z0JVclZoQVdGc2FFQ1JObzM3NjkxM001blU3c2Rydlhmc291bHd1NzNjNkFBUVBZdVhNbmd3WU44bnBtRVJFNWZ4U1lSVVJFaE56c2d6U05pNzhvWDhNK1VlZk9uZW5jdVRPQSs5VmxwOVBwRHJaang0N2xtbXV1OGJwdTRjS0ZmUFhWVjBCVjBQem1tMjlvMmJJbE1URXhQUFRRUS9UdTNkdGp5Nm5xL2s1OC9UczhQSndubjN6U3ErOGpSNDY0dDZZS0R3L0g0WER3K2VlZnMydlhMdmJ1M1V0a1pDU2pSbzJpWDc5K0hxSDlSQU1IRG1UZ3dJRStqN2xjTGw1NjZTV2FObTNxWHMwYnFsNGpyNnlzUFBXWEpTSWk1MHlCV1VUa0NsUldXa3BwU1FrV1N6a1ZGZ3QydTcyK1M3cWkrUHY3RTJRT3htdzJFeDRlVGtoWVdIMlh4TjZzUGVkdGdhL3p4V0t4QUZXdlY5ZTBFRmFYTGwxbzNMZ3hVQldHTzNUb1FGSlNFbEQxNytQRXNGemRKK0ExWDlyWFhPbVVsQlJlZmZWVmR4ZzJHbzJFaG9ZU0VSSEJ1SEhqU0VsSndXZzBuc1VUVmlrdUxxYTR1TmpyTmZDS2lnckt5OHZQdWw4UkVhbVp3YVgzZVVSRWFtMzZXOHZZdTZlQVY5NzhUWDJYY3RaeWM3S3gyMndFbWMyWXpjRUVtYzNhMS9VQ3M5bHNWRmpLc1Znc1dNckxDUWdJcEVsY1hMM1c5T2ZIeDlYNVZrOVNkeHdPeHptRmJoRVJPVHNhWVJZUnVZSnMzN3FGaGcxamFCb1hYOStsWE5GTUpoTW1Vd1JoNFZWYkZCWGs1N0Y5eXhiYStKamJLZ0lvTEl1STFKT2E5MkFRRVpITHd2WXRtY1FuTmlNbU5yYStTNUdUTklwdFRIeGlBanUyYmEzdlVrUkVST1FFQ3N3aUlsZUEzSnhzR3NZMEl1d2ltQ3Nydm9XRlJ4RGRvQUdIVHRoV1NFUkVST3FYQXJPSXlHV3VyTFFVdTgybWtlVkxRS1BZeGxpdFZzckt5dXE3RkJFUkVVR0JXVVRrc2xkYVVrTFFSYjVWa1B3ZnM5bE1hVWx4ZlpjaElpSWlLRENMaUZ6MkxKWnl6T2JnK2k1RGFpa28yRXhGdWFXK3l4QVJFUkVVbUVWRUxuc1ZGb3RHbUM4aFpuTXdGb3YyMWhVUkVia1lLRENMaUZ6bTdIYTc5bG0raEpoTUp1eDJlMzJYSVNJaUlpZ3dpNGlJaUlpSWlQaWt3Q3dpY2diOGpWVi9iVnF0R2dFVUVSRVJ1ZHdwTUl1SW5JR0FBSDhBU2tzcjZya1NFUkVSRVRuZi9PdTdBQkdSUzBsQVlOVmZtNGR5aW1qUUlMU2VxN2w0L085Ly8yUDE2dFc4L1BMTEdJM0dXbDFqczltb3FEanpYenlFaElUZzUrZjkrOTZzckN5MmJ0MUt2Mzc5Q0FrSkFXRExsaTBZREFhTVJpTUdnOEZuZnkxYnR2UlpjMFpHQmphYnJkWjF0V3JWaXVqbzZGcWZMeUlpSWhjL0JXWVJrVE1RRVZHMTJ2VE83WWRvM3pHK25xdTVlSmhNSm5KemM5bThlVE9kTzNldTFUWHA2ZW5NbVRQbmpPODFhZElrNHVPOXYvdDkrL1l4Zi81OGV2YnM2UTdNYjcvOU5zWEZwOS9UZU1hTUdZU0ZoWG0xejVremgrUEhqeE1jZlBvdHVaeE9KOFhGeFV5WU1FR0JXVVJFNURLandDd2ljZ2I4VFZVamtaczM3V2ZZaUZRQ0E2K3N2MGJYcjEvdmN3Vm5wOU1Kd0tKRmk2aXNySFMzT3h3TzdIWTdRVUZCWEhmZGRSN1hWSy9jL2E5Ly9jc2pzQzVac29RbFM1WXdhZElrL1AzLzcvdGR0V29WWDN6eGhVZWJyLzVPUFA3Y2M4L2g1K2VIdjcrL2V4UjUvZnIxekpvMWl4WXRXbkRmZmZmNURNdlYvZlhzMlpNeFk4YWMrZ3NCRGg0OHlGLys4aGV0UkM0aUluSVp1ckorMGhNUnFTTVZGaHVyVit5aTc0QzI5VjNLQlRWOStuU01ScVBQVWRlR0RSdFNXRmpJL1BuekFYQzVYTmp0ZHV4Mk80MGJOL1lLek5VQk5pWW1oc2pJU0hkNzllaHdiR3lzUndpdERyYW5Dc3pWVG56MXVtSERoaDdITm03Y3lKdzVjN2orK3V0NStPR0hUeHR5RFFZRHk1Y3ZKejA5L2JUM2M3bGNYdmNWRVJHUnk0TUNzNGpJV1dqVHJpbHAzMjhqcFhNem9xTkQ2cnVjQzJybzBLSGNldXV0NTl6UDJRWk1YL09YYTJQdDJyVk1uVHFWRzIrOGtZY2VlcWpHKzd0Y0xxNi8vbnJ1dXV1dTA1NlhtNXZMQ3krOGdNUGhPS3U2UkVSRTVPS2x3Q3dpY2hadXUrdGFKciswbVBkbXB2UFlFd092dUZlelQxWmNYRXhBUUFCbXM5bWozVzYzbjNKRXVEcXd2dkRDQ3g0aHVIck84VC8rOFErUDgwdExTNzM2c052dGZQbmxsNWhNSnZidjN3L0EwcVZMOGZQem8xMjdkclJxMVFxQTc3Nzdqcmx6NXpKNDhHRHV1KysrV2oyVDFXcGw5ZXJWckYyNzlyVG5WWTh3bDVXVjFhcGZFUkVSdVhSYzJUL2hpWWljcGZCd00yUEc5dUh0TjVieXpsdkxHRE8yRDZHaGdmVmQxZ1Z4OGdpdnpXYmp5U2VmcEcvZnZ0eDU1NTBleC83eGozK1FrSkRBd3c4L2ZNcmdQR1RJRUk5WHZOZXVYY3U2ZGV1NDVaWmJQRmF2L3Zubm4vbmhoeDg4cm5VNEhLeGN1WktBZ0FES3k4c0JXTE5tRFU2bms4aklTSnhPSndzWExtVFRwazAwYTlhTTVPUmsxcXhaNDFWRHAwNmQzSytDVjN2NjZhZTlSbzAvL3Zoam5FNG45OXh6ajFjZlVWRlJQcDlQUkVSRUxsMEt6Q0lpWnlraE1acmZQdEtIOTJhdTRNMVh2K1UzOTExSGkrUkc5VjNXZVdjMEdpa3RMV1gzN3QxY2M4MDFtRXdtZXZUb3dlTEZpeGswYUpCN1BuSnBhU243OSs4bk9EajR0UE9PVTFOVFBlWXdIeng0RUlDdVhidDZ6REV1S2lyeXVqWXdNSkEzM25nRHFGcDFlOGFNR1R6enpEUHUrYzUvLy92ZjJidDNMd2FEZ2YzNzl6Tno1a3ljVGlkMnU1MkFnQUQzbnlkUG5reElTQWdIRHg3azExOS94V1F5K1h4bCsvRGh3K1RrNUxCLy8zNnYrYy9aMmRsWUxCWnNOaHVEQmcycTdkY3BJaUlpRnpFRlpoR1JjOUN5VlN6anhnL2d2Vm5wVEoreWpEWnRtM0pOMSthMFNHNUVlSVM1NWc0dU1YYTdIWlBKeEtlZmZzcktsU3VaUEhreVVWRlJEQjgrbk9YTGw3Tmd3UUpHang0TlFHWm1KZ0Q5K3ZYejJkZUZtUE03WnN3WXdzUERXYkprQ1lzWEwyYldyRmw4OTkxM2ZQVFJSN3o5OXR1c1hidVcyYk5udTE4bDM3bHpwM3NsN2xQTmxZNkppZUd6eno3emVjeHF0UklRRUtEQUxDSWljcGxRWUJZUk9VZE40eUo1K3RuaGJQcHBQK2xwMi9sb2J0VXJ2NEdCL2tSRUJoTWFHbFN2OVYzZnEyNWVGYTZvcU1EaGNCQVlHTWlvVWFOWXZYbzE4K2JOWTl5NGNVUkdSdEt6WjAvUzB0SVlPWElrRVJFUlpHUmtFQjRlenJYWFh1dXp2K3JBdkd2WExrSkRROTN0aFlXRkFHemZ2dDFqWkRvdkwrK01hMDVLU3NMbGNyRjU4MmF1dXVvcVRDWVRlL2Z1cFZHalJvU0VoRkJSVVFGQVVGRFZ2NlArL2Z2VHYzOS9vR3BPOHBFalIycDlyL2o0ZUk5WHlPdkNqS2x2MW1sL05UbDJ0UGJQS3lJaWNpVlFZQllScVNPcG5adVIycmtaeFVYbFpQNThrSUtDVWtwTExKUWZ0OVozYVhXaWVsR3IwTkJRSWlJaUdERmlCQjkvL0RHREJ3OG1PVG1aL3YzN2s1YVd4cElsUzdqMTFsdlp2SGt6ZmZyME9lWHIyTlg3TlUrZE90V2p2VHBJdi9ycXF4N3QxWHM5bjZtTkd6ZVNuWjNOSTQ4OGdzdmxZdnYyN1hUczJORmRnOEZnSUREUWUvNzU1czJibVRadG1zOWpKOWRsczltWU1XUEdLZmQwUGx0N2R1K3EwLzVxY3ZRTWZrRWdJaUp5SlZCZ0ZoR3BZeEdSd2ZUczNicSt5M0Q3WlZOR25mUlRQY0xib0VFREFBWU9ITWlpUll2NDMvLyt4OFNKRTBsS1N1SysrKzZqWjgrZVpHUmtVRjVlVHA4K2ZVN1pYMmxwS1FhRGdUbHo1bmlFNnM4Kys0d3Z2dmlDMmJObmU4d1RYckprQ1hQbnpxMVZyWHYzN2lVL1A1KzJiZHN5ZCs1Y0VoSVN1UDc2NjltMWF4ZEZSVVdrcHFZQ1ZhUG1KNi9zWFMwZ0lBQ29DdlFuTHdoMm9uWHIxdkhtbTIvV3VELzAyWGpsemJmcnZNOVQrZlBqNDBodWRkVUZ1NStJaU1pbFFJRlpSRVJxcFhveHJrYU5xaFkyQ3d3TVpPalFvWHo4OGNjY1BIaVFoSVFFaGd3WkFzQ0tGU3RvMWFvVjhmSHhwK3p2MEtGRHhNVEUxRm5RckI2QmZ2NzU1emw0OENDOWUvZm0yMisvNWZqeDR6ejU1SlA0K2ZueHpUZmZFQm9heWpYWFhBTlVqVEJYdjQ1OU1ydmREc0JqanoxV3EvdHFIMllSRVpITGp3S3ppSWpVeXI1OSs0aUtpdktZYjl5L2YzK0NnNE9KaTR0enR4MCtmSmpObXpjemR1elkwL2EzWThjTzJyZHZmMDQxSFQ5K25JMGJON0orL1hwKytlVVhUQ1lUelpzM1orVElrWHp3d1FjY1AzNmNDUk1ta0ppWXlNOC8vOHpHalJzWk5XcVVlK1Q2ZENQTW5UdDNadXJVcVpTV2xycGZ0VDV3NEFDVEprM2lpU2VlSURrNW1jTENRaUlpSWdnSUNQRFlHa3RFUkVRdUR3ck1JaUpTSTZmVFNXWm1KcTFiZTc1cWJqYWJ2VmJCWHJKa0NTRWhJWFRyMXUyVS9lM2V2WnRqeDQ2UmtwSnl5bk5jTGxlTmRkbHNOajc0NEFPQ2c0TzU4ODQ3dWZIR0c5MnZUeDgrZkpnMmJkcVFuSnpNd1lNSG1UWnRHakV4TVF3Yk5zeDlmV1ZsNVNrRGMyQmdJTnUzYjJmNjlPa01IVHFVNGNPSHU3ZTJDZzhQSnlvcWl0ZGVlNDJpb2lKdXVlVVcrdmJ0ZThxVnRVVkVST1RTcE1Bc0lpSTEycng1TThYRnhhU21wckppeFFyM0N0YStBdUtxVmF1SWlJamd3dzgvQktwZWJiYlpiUHp1ZDc5emord3VYcnlZb0tBZ09uZnU3SFY5OWF2TjFmOHNLQ2hneDQ0ZHJGKy9Ib1BCNERHU0d4a1p5ZC8vL25jU0VoSzhYdTJ1RHNhclZxM2kvZmZmeCtWeThjUVRUeEFRRUlETDVlTDQ4ZU5rWldYUnJGa3pyeG9PSHo3TXZIbnpXTHQyTFUyYU5IRy9XbjVpaURjWUROeDIyMjBzV0xDQXVYUG5zbkRoUWthTUdFSGZ2bjNyZkxWc0VSRVJxUjhLekNJaWNsb3VsNHRQUHZtRW9LQWd1blRwd29JRkM4akl5TUJrTXZrTXpDRWhJZGp0ZGpadDJnUlVqUUpiclZiR2pCa0RWSTB1cjEyN2xpRkRocmdYMWpxUjNXN0hZREJndFZveG04MllUQ2JlZWVjZERBWURnd1lOOHBwem5KU1VkTXJhWjh5WVFYcDZPdEhSMFV5WU1JSG16WnR6L1BoeC92akhQMkt4V0FDNDZhYWJQSzdKejgvbnlTZWZCT0MyMjI3amxsdHV3V0t4OE5KTEw3bEhtS3RYems1TlRTVTFOWlhNekV6bXpwM0wvUG56NmRxMUs1R1JrYlg2YmtWRVJPVGlwc0FzSWlLblpUQVl1T3V1dTlpN2R5OGhJU0hjYzg4OTNIUFBQV2ZkWDh1V0xaazRjU0xObXpmM2VmemsvcU9pb25qcXFhZG8zcnc1NGVIaFozU3Z2bjM3WXJQWmVPQ0JCOXp6a0VOQ1FoZ3dZQUJIamh5aGZmdjIzSERERFI3WHhNYkdjdSs5OTlLcFV5ZjNBbWRoWVdIWWJEYU9IejlPdjM3OVNFaEk4TGltUTRjT3ZQRENDMlJsWlNrc2k0aUlYRVlVbUVWRXBFWXBLU21ublc5OEpnd0dnM3VWNnRxcTNqZjVUTFZxMVlwV3JWcDV0ZDkxMTEybnZXN0FnQUZlYmYvNHh6OU9lMDFBUUFCdDJyUTVzd0pGUkVUa29xYlZTVVJFUkVSRVJFUjhVR0FXRVJFUkVSRVI4VUdCV1VSRVJFUkVSTVFIQldZUkVSRVJFUkVSSHhTWVJVUXVjLzcrL3Roc3R2b3VRMnJKWnJONTdTa3RJaUlpOVVPQldVVGtNaGRrRHFiQ1VsN2ZaVWd0V1N6bG1NM0I5VjJHaUlpSW9NQXNJbkxaTTV2TldDeVcraTVEYXNsU1hvNDVXSUZaUkVUa1lxREFMQ0p5bVFzTEQ4ZFNyaEhtUzBXRnhVSllSSGg5bHlFaUlpSW9NSXVJWFBaQ3c4SUlDQWlrSUQrdnZrdVJHaFRrNVJFUUdFaElTR2g5bHlJaUlpS0FWaFVSRWJrQ05JbUxZOGZXTFpqTndZU0ZhL1R5WWxSU1hNeXhvMGRvM2JaZGZaZHl5WEc1WExoY0x2ejh2TWNCZHU3Y1NWUlVGSTBhTmFwMVgrbnA2WmhNSmd3R2c5ZHh1OTFPYW1vcVlXRmhOZloxNk5BaDB0UFRHVGx5SklHQmdiVzZ2NGlJWEZ3VW1FVkVyaEJYdDJ2UGptMWJpVzdRZ0VheGpldTdIRGxCUVY2ZXd2SVpPbmJzR0wvKytpdTdkKzltdzRZTmRPL2VuVkdqUm5tZDk4WWJiekJ3NEVCR2poenAwZjdpaXkveTY2Ky9ZalFhZ2FxZ2JMUFptRHg1TWovODhBTTJtNDNjM0Z4YXRtd0p3SUVEQndnTEN5TWtKSVNXTFZ2V0tqQWZPM2FNSlV1V2tKaVlTSThlUFdvOHY2U2toRC8vK2MrMWVYeTMyMjY3alFFREJwelJOU0lpVW5zS3pDSWlWNUNyMjdialVFNE8rMy9kaHpuSVRGQ3dHYk01R0pQSlZOK2xYVkZzTmhzV1N6bVc4bklzNVJZQ2d3SVZsbXZwODg4L0p6MDluZExTVWdDYU4yOU8zNzU5YWRHaUJRQS8vUEFEZHJ1ZC92MzdBMkEwR3QyaCtFVDMzbnN2ZHJ1ZFR6NzVCSlBKeEtoUm83RFpiSVNFaFBEc3M4K3lZOGNPWG43NVpaNTY2aW1NUmlQLy9PYy91ZTY2NnhneVpJaFhYNVdWbGV6ZnY5K3IzV2cwWWpLWlNFOVBwMkhEaHU1MnU5Mk8zVzZuY2VQR0hpUGZmbjUrV0sxVzdydnZQcTY2NmlwMysrdXZ2MDdidG0wWk5HaVFSLy8vK01jL3p1U3JFeEdSczZEQUxDSnloV2tTRjhmeHNsSktTa280VWxDSXhWS08zVzZ2NzdLdUtQNysvcGpOd1ppRGc0bHAxSWlRVU0xWnJxMmVQWHZTckZremtwS1NlUG5sbDBsTlRmVUlzUWFEZ1huejVoRVpHVW1YTGwxTzJVOUNRZ0l1bDR1Y25CeHV1KzAybWpWcmR0WTE1ZWZuOCtLTEx4SWVIdTcxV25oSVNBZ0ZCUVZNbno3ZDNlWndPSEE0SEl3WU1jSmpkTGc2MkVkSFJ4TWZIKy9SSGhJUzR0RjI4alVpSW5KK0tEQ0xpRnlCUWtMRENBbXQrWlZTa1l0TmJHd3NzYkd4cHp6ZXUzZHZjbk56bVRsekpqRXhNYWZ0S3ljbmg5TFNVanAwNkZBbnRmMzFyMytsY2VPem4rN2dhODcwK2JoR1JFUnFUNEZaUkVSRWlJeUs1dWpSSS9WZFJvMDJidHlJbjU4Zi92NytXSzFXOHZQenljek14RzYzazVLU2dzRmc0STQ3N3NCaXNSQVVGSFRhdmxhdVhFbHNiQ3grZm40VUZ4ZGpNQmdJUDRkRjhVNE9yMFZGUlpTV2xwS1FrT0RSWGx4Y1RFUkV4Q243bVRadG1rZGZWcXVWNzcvL25yUzB0TE91VFVSRXpvNENzNGlJaUJBWEg4K2huSno2THFORzc3Ly9QZzZIQTVQSlJHbHBLVC85OUJPWm1ablliRFplZWVVVkZpMWF4SzIzM3NwRER6MTAybjRLQ3d0SlMwdkRack14ZnZ4NG9Hb084ZXpaczJ1c3dlVnkrUnpaUGZsMTdFOCsrWVNjbkJ5ZWZmWlo5L2tXaTRVSkV5YlF2MzkvN3JyckxwLzlQL0RBQTdScDA4YjkrY1VYWDZSOSsvYmNmUFBOSHVkTm1EQ2h4bHBGUk9UY0tEQ0xpSWdJN1RwMDRwTjUvMlhsRDh2cDFhZHZmWmR6U2xPblRnVmc3OTY5UFBmY2N3d2RPcFFiYjd5UnNMQXc4dlB6V2JWcUZRY09IT0NQZi93akFRRUJQdnVvckt4azJyUnAyR3cyT25Ub3dLT1BQa3BHUmdaejU4NGxLeXVMRjE1NHdSMStIMzMwVWFCcW9iYlBQLytjTDc3NGdxU2tKUDcydDc5NTlldHdPUGp2Zi8vTGdBRURhTnk0TWNPR0RlUHZmLzg3NjlhdG8zdjM3Z0RzM3IwYmg4UGhjODYweStVQ3F1WTlSMGRIdTlzTkJnT0JnWUVlYlNJaWNtRjRiMWdvSWlJaVY1eXUzYnJUSXJrbDMzMjdpS3pkdStxN25CcjkrT09QQUZSVVZQRFBmLzZUSDMvOGtkallXUDc4NXorVGxaWEZXMis5aGNQaDhIbnRzbVhMeU0zTnBVT0hEaGdNQm9LQ2dqQ1pUQmlOUmhvMWFzVHZmdmM3Qmc4ZWpNRmc0UGUvL3oyLy8vM3ZhZENnQWQyN2QrZmhoeC8yR3VtdHJLd0VJQ2dvaUYyN2RqRnYzandBbWpadFN0ZXVYZm55eXkvZFlmam5uMzhtTkRTVXJsMjdldFhsZERycjdQc1JFWkc2b1JGbUVSRVJBV0QwNzhZeWZjcnJ2RFAxVFhyMXZwSDJIVHZSb21XcitpN0xpOFZpWWRXcVZVQlZTTzNYcngrelo4OG1MQ3lNOXUzYjgvRERENU9XbHVZUm1PMTJPd1VGQlRSdDJwVCsvZnVUa0pCQVptWW0rZm41SG4ySGhZWFJ2WHQzMHRMU0NBNE81cHBycmdGZ3dZSUZ4TVhGK1F5NlpXVmxBSVNHaG5MdnZmZnkwa3N2c1duVEpsSlRVK25Ycng4dnZ2Z2lHemR1cEd2WHJtemF0SW5ycjc4ZWYzL3ZIOEZzTmh1Z09jd2lJaGNUQldZUkVSRUJ3R3cyODhnZm4rQzd4ZCt3TWoyTmxlbm5MNkFOR0R5VWdVTnVPcXRyRnkxYVJJTUdEYkJhclFEY2ROTk41T1RrRUJaV3RmSjcrL2J0aVlpSVlNMmFOVml0VnBZdVhjckNoUXNKREF6azdiZmZKaUFnZ0E0ZE9wQ1ptWG5LZStUbjU5T2dRWU5hMVZOY1hFeFlXQmorL3Y2MGJ0MmFUcDA2OGNVWFg1Q1Nrc0pWVjExRmNuSXk1ZVhsN05xMWkyUEhqbkhERFRmNDdPZjQ4ZU1BakI0OW1zVEVSSGU3OW1FV0Vhay9Dc3dpSWlMaVpqYWJHWDdyYlF3Y2NoTzUyUWZKMnJQN3ZOd24rU3hIcmc4ZE9zUzMzMzdMbURGaitPS0xMNENxT2I3ZHVuWGoyMisvNWNDQkF4dzZkQWlYeTBWa1pDUU9oNE1XTFZvd2VQQmdqeEJhcmFTa2hJeU1EUGJ0MitmUnZtVUhibDh2QUFBZ0FFbEVRVlRMbGxydnpaeVRrK094MWRYdzRjUDU5Ny8vemFaTm03am1tbXQ0K3Vtbk1SZ012UC8rKzdSczJaS21UWnY2N0tld3NCQ29DdnducnRaOXVuMllSVVRrL0ZKZ0ZoRVJFUzltczVua1ZsZVIzT3FxK2k3RnpXcTE4dmJiYjlPa1NSTzZkZXZtRHN4UU5ZLzQwS0ZEcEtTazhKdmYvSWJtelpzVEdocktZNDg5Um5KeXNzZXEwOVZjTGhmNzkrOW54b3dadUZ3dWpFWWpBSGw1ZWVUazVEQnc0TUJhMVhYZ3dBR1AvWmVUa3BMbzNiczNJU0VoUUZXZ3I2aW9ZUDM2OWR4MzMzMm43R2ZYcmwzRXhNU2MwOVpXSWlKU3R4U1lSVVJFNUpKZ3Q5c3hHQXlNSGozYWExdW5idDI2MGExYnR6UHF6K2wwMHFGREI1NTQ0Z2syYk5qQWpCa3pBUGowMDA4eG1VeDA3dHk1eGo2T0h6L09uajE3M0hPZHE0MGVQZHJqODhxVksvSDM5L2M1QnhxcXd2dkdqUnZwMUttVHoyT25hdk8xdlpXSWlOUWRCV1lSRVJHNUpBUUhCL1BQZi80VGs4bFVKLzFWTDdJRmNOVlZWL0dIUC95QkZTdFdrSkdSd2VEQmc5MGp4T0E3dEFKczJMQUJwOU5KeDQ0ZCtmcnJyM0U2bmU2UjZoTXRYNzZjNk9ob2xpeFpBbFNGLzlqWVdQZDJVei85OUJPRmhZWDA2TkhENjFxbjArbXhnTm1TSlVzNGNPQUFBQkVSRVdmeDVDSWlVbHNLekNJaUluTEpPREVzTzUzT1V3YlphamFielNNWW55ZzFOZFY5TENJaWdzaklTTjU4ODAwYU5XckVpQkVqdlBvNWVkc251OTNPZ2dVTGFOYXNHVTJhTkdIRmloVllyVmFNUnFQWHlLL0JZS0Nzckl5MHREUmNMcGQ3RCtqcXdKeWVuazZyVnExSVNrcnlxck5GaXhZMGJOalEvYm1nb0lDdFc3ZlN2MzkvT25ic2VOcm5GeEdSYzZQQUxDSWlJcGVrMDRYaGFnNkg0N1NCK1VUTm1qWGp2dnZ1NDZxcnJpSXdNTkRqbU4xdTkrckgzOStmTysrOGs2Q2dJQUFtVFpwMHBvL2c5cWMvL1ltU2toS2Z4OGFORytmeCtlNjc3ejd0WEdnUkVhazdCbGROdjVvVkVSRzM3eFpuc3ZUYkxienk1bS9xdXhRUkVSRVJPYy84NnJzQUVSRVJFUkVSa1l1UkFyT0lpSWlJaUlpSUR3ck1JaUlpSWlJaUlqNG9NSXVJaUlpSWlJajRvTUFzSWlJaUlpSWk0b01DczRpSWlJaUlpSWdQQ3N3aUlpSWlJaUlpUGlnd2k0aUlpSWlJaVBpZ3dDd2lJaUlpSWlMaWd3S3ppSWlJaUlpSWlBOEt6Q0lpSWlJaUlpSStLRENMaUlpSWlJaUkrS0RBTENJaUlpSWlJdUtEQXJPSWlJaUlpSWlJRHdyTUlpSWlJaUlpSWo0b01JdUlpSWlJaUlqNG9NQXNJaUlpSWlJaTRvTUNzNGlJaUlpSWlJZ1BDc3dpSWlJaUlpSWlQaWd3aTRpSWlJaUlpUGlnd0N3aUlpSWlJaUxpZ3dLemlJaUlpSWlJaUE4S3pDSWlJaUlpSWlJK0tEQ0xpSWlJaUlpSStLREFMQ0lpSWlJaUl1S0RBck9JaUlpSWlJaUlEd3JNSWlJaUlpSWlJajRvTUl1SWlJaUlpSWo0b01Bc0lpSWlJaUlpNG9NQ3M0aUlpSWlJaUlnUENzd2lJaUlpSWlJaVBpZ3dpNGlJaUlpSWlQaWd3Q3dpSWlJaUlpTGlnd0t6aUlpSWlJaUlpQThLekNJaUlpSWlJaUkrS0RDTGlJaUlpSWlJK0tEQUxDSWlJaUlpSXVLREFyT0lpSWlJaUlpSUR3ck1JaUlpSWlJaUlqNG9NSXVJaUlpSWlJajRvTUFzSWlJaUlpSWk0b01DczRpSWlJaUlpSWdQQ3N3aUlpSWlJaUlpUGlnd2k0aUlpSWlJaVBpZ3dDd2lJaUlpSWlMaWd3S3ppSWlJaUlpSWlBOEt6Q0lpSWlJaUlpSStLRENMaUlpSWlJaUkrS0RBTENJaUlpSWlJdUtEQXJPSWlJaUlpSWlJRHdyTUlpSWlJaUlpSWo0b01JdUlpSWlJaUlqNG9NQXNJaUlpSWlJaTRvTUNzNGlJaUlpSWlJZ1BDc3dpSWlKeXhYTTRITXllUFp1c3JDeVA5bzgrK29qMTY5Y0RZTGZiS1NvcU9tMC9oWVdGWkdabTRuSzVQTnAzNzk3TnpwMDc2N1pvRVJFNTd4U1lSVVJFNUlxM1o4OGVWcTFheFMrLy9PTFJ2bkhqUm5lSWZ1Kzk5NWc2ZGFwWEdENVJSa1lHTTJiTXdHQXdlTFJ2MkxDQkR6NzRvTzRMRnhHUjgwcUJXVVJFUks1NDY5ZXZKeWdvaU1HREIzdTBHNDFHZ29LQ0FCZzhlREQ3OSs5bndZSUZIdWNVRmhheVpjc1d0bS9menVIRGh6R1pUR3pidG8yREJ3OVNXRmpJamgwN0tDMHR4ZVZ5c1dIREJ0YXVYY3ZxMWFzNWZ2ejRCWHMrRVJFNU8vNzFYWUNJaUloSWZTb3JLMlBWcWxWMDc5NGRzOW5zY2N4Z01PRHZYL1hqVWtKQ0FxTkdqU0loSWNIam5Nek1UQllzV0lDL3Z6K1ZsWlZVVkZRd2E5WXN1blRwUWx4Y0hHbHBhWlNWbFZGWldjbktsU3NwTFMzbDExOS9aZkxreVlTRWhGeXc1eFFSa1RPbndDd2lJaUpYdEdYTGxtRzFXcjJDTUZRRjVoTmZyejU1QkJxZ2I5Kys5TzNiRjREdnYvK2VaY3VXOGR4enoxRmVYazU0ZURnOWUvWms3dHk1VkZSVU1HN2NPTkxUMDVrN2R5NFJFUkhuNzZGRVJLUk9LRENMaUlqSUZhdTB0SlJ2di8zVy9mbjU1NThuTnpjWFA3K3FXV3ZsNWVWODlkVlhIdWNBV0sxV25ubm1HZUxpNG5BNEhCUVVGSkNkblUxbVppYUZoWVdNR3plT1cyKzlsZGpZV0Q3NjZDT2NUaWRkdTNZRm9LS2lncENRRVBjOVJFVGs0cVhBTENJaUlsZXNUei85RkQ4L1B3SURBd0c0OTk1N2NUZ2M3akQ3L1BQUDA2OWZQN0t6czdIYjdkeCsrKzBBMkd3MkdqWnNDTUNrU1pQWXMyY1BMVnEwd0dReUVSVVZ4YlBQUGt0SVNBZ3VsNHNkTzNhd1pNa1NObS9lVEljT0hRZ0lDTURoY0FEZ2REb1ZuRVZFTG1JS3pDSWlJbkpGMnJScEV5dFhybVQwNk5GODhjVVhBRFJ2M3R4OXZMUzBGS2ZUU1hKeU1zZU9IY05tczVHVWxPVFZ6OWl4WXdrS0NzSnNOcnRmeWE2ZW01eWJtOHVxVmF0SVNVa2hLaW9LaDhOQlRFd01Gb3VGZ29JQ1pzK2V6VTAzM1VUSGpoMHZ6RU9MaU1nWlVXQVdFUkdSSzFKWldSa2RPM2FrZCsvZTdzQjhva09IRGdFUUhSMTkybjZpb3FJNGN1UUlhOWV1SlNNand6MWl2SERoUWhZdVhFaEtTZ3BqeDQ1MUx4NW10OXVKakl6azNYZmZaYytlUFZSV1Z0YnhrNG1JU0YxUllCWVJFWkVyVXE5ZXZlamV2ZnNwaisvYnR3K0FCZzBhMU5oWGVIZzRuM3p5Q2RIUjBkeDg4ODBBREJ3NGtJS0NBdTY4ODA1M1dBYnc5L2RuM0xoeFRKa3loWWlJQ0RwMTZuU09UeUlpSXVlTEFyT0lpSWljVjdrNTJhejhJWTFqUjQrUXRXZjNlYm5IMk1jZUo3blZWV2Q4bmNsa091V3h6TXhNR2pkdVRIaDRlSTM5NU9ibU1uNzhlUGVyMk5uWjJiaGNMbGF2WGsxb2FDZzllL2IwT0Q4b0tJam5uMytlZ0lBQUFnSUN6cmh1RVJHNU1CU1lSVVJFNUx4Wit1MGl2bHY4RFpGUjBVUkhSek5nOE5EemNwK29Xb3dDbjRtaW9pSzJiZHRHdjM3OWFuWCtuRGx6T0hqd29FY0FkN2xjQUtTbHBaR1dsdWJSYnJQWm1EQmhBdTNidDYvVHVrVkVwRzRwTUl1SWlNaDU4ZVVYbjdFcVBZMmV2VzlrNEpDYk1Kdk45VjFTclMxYXRBaVh5M1hLMTZXenM3T0pqNDkzZjM3MjJXYzk5bXNHbURWckZ0dTJiZVBWVjEvRmFEUzYyN2R0MjhZcnI3eENaR1RrK1NsZVJFVHFqUFl4RUJFUmtUcVh0WHVYT3l3UHYvVzJTeW9zNzl1M2oyWExscEdZbUVpN2R1MThudlArKysvejhzc3Z1eitmSEphLy92cHIxcXhadzUxMzN1a1JsZ0VPSHo0TVFFeE1UQjFYTGlJaWRVMGp6Q0lpSWxMbnFsL0RIbjdyYmZWZFNxMVV2ejZkbjUvUGxDbFRjRHFkakJ3NTBoMkVBd01EMmJWckZ4czJiS0Nzckl5OWUvY3ljT0JBano0cUtpckl5TWhnMmJKbDdOdTNqenZ1dU1POXFKakw1Y0pnTUdDejJWaS9majJOR3pkMjcvMHNJaUlYTHdWbUVSRVJxWE43cy9hY3Qvbks1NFBUNmNUaGNEQm56aHlLaW9ybzFxMGJLU2twN3VNOWUvWms1ODZkZlBqaGh4Z01CbHEzYnMyUUlVTUF5TXZMWTlhc1dSdzRjQUNuMDhtMTExN0xRdzg5UkZ4Y25QdjZ6WnMzOC9iYmIrTndPQUM0OTk1N0wrd0Rpb2pJV1ZGZ0ZoRzVBcFdWbGxKYVVvTEZVazZGeFlMZGJxL3ZrdVFjK1B2N0UyUU94bXcyRXg0ZVRraFlXTDNXYy9Ub0VRQ2lvdXQySWE3enlXYXpZYlBaR0RkdUhMTm56MmJNbURFZXgxdTJiTW1MTDc3bzg5ckdqUnZUdFd0WHJyLytlcnAwNmVKelZlM1UxRlJHalJwRlZGUVVTVWxKeE1iR25wZm5FQkdSdXFYQUxDSnloY25OeWNadXN4RmtOaFBUS0pZZ3MvbTBXK3ZJeGM5bXMxRmhLY2Rpc1hENGNDRWxKU1UwT1dGMDgwSTdkcVFxTUVkSFI5ZGJEV2RxeG93WjdqOC84Y1FUWjN6OTRNR0RhenluZWtSYVJFUXVIUXJNSWlKWGtPMWJ0OUN3WVF4TjQrSnJQbGt1R1NhVENaTXBnckR3Q0FBSzh2UFl2bVVMYmJSbGtZaUl5RG5SS3RraUlsZUk3VnN5aVU5c1JveGVCYjNzTllwdFRIeGlBanUyYmEzdlVrUkVSQzVwQ3N3aUlsZUEzSnhzR3NZMElxeWU1N2JLaFJNV0hrRjBnd1ljeXNtcDcxSkVSRVF1V1FyTUlpS1h1YkxTVXV3Mm0wYVdyMENOWWh0anRWb3BLeXVyNzFKRVJFUXVTUXJNSWlLWHVkS1NFb0xNNXZvdVErcUoyV3ltdEtTNHZzc1FFUkc1SkNrd2k0aGM1aXlXY3N6bTRQb3VRK3BKVUxDWmluSkxmWmNoSWlKeVNWSmdGaEc1ekZWWUxCcGh2b0taemNGWUxPWDFYWWFJaU1nbFNZRlpST1F5WjdmYnRjL3lGY3hrTW1HMzIrdTdEQkVSa1V1U0FyT0lpSWlJaUlpSUR3ck1JaUpuSUREUUh3Q3JWU04ySWlJaUlwYzdCV1lSa1RNUUdob0VRR2xwUlQxWElwZUxrcElTU2t0TDY3c01FUkVSOFVHQldVVGtESVNHVlFYbVF6bEY5VnhKL1RsOCtEQWJOMjdFNVhKNXRLOWF0WW9kTzNhNFA1OTgvRlRtelp2SDJyVnJ2ZHFYTGwzSy9QbnpjVHFkWjEzcnNXUEh5TW5KT2F0clI0OGV6WC8vKzErdjl2VDBkSjU3N2ptT0hEbkM2dFdyR1RkdUhNZVBIejl0WDVNblQyYjgrUEUrajMzNDRZYzgrdWlqN3M4Mm0rMnM2aFVSRVpHNnA4QXNJbklHRXBzMXdHQXdzSFA3b2ZvdXBkNXMzcnlaeVpNbjg4MDMzM2kwejU4L24wOCsrUVNBL1B4OG5ucnFLZmJ0MjFkamY4dVdMZk1aYW5OemMvbmhoeC93ODZ2NS82b0tDZ3JZdlhzMzY5YXQ0NXR2dm1INjlPazg5ZFJUakJzM2pqbHo1dFR5eVR5NVhDNUNRME85Mm0wMkc5dTNiOGZmM3grWHk4V3hZOGNJQ0FnNGJWK25ld2F6MmV5K2Z2UG16ZnpoRDM5Zy8vNzlaMVd6aUlpSTFDMy8raTVBUk9SU1lnNE9vSFdiSm16ZXRKOWhJMUxkYzVxdkpPdldyU01rSklRQkF3WjR0UHY3K3hNV0ZnWkFhR2dvRm91RnQ5OSttK2VmZjU2Z29DRDNlU1VsSmZ6MDAwK1lUQ2I4L1B4d09wM2s1ZVdSbnA1TzY5YXRPWHIwS0VWRlJSUVdGdUp5dVZpOGVERU9od09IdzBHTEZpM28wS0dEVjAyVEprMGlOemNYcUZvVjJ1bDAwcWRQSDI2NDRRWWFOR2lBdytIQWFEU2UwWE1halVZQ0F3UGRuNjFXS3dFQkFlN3dHeFFVNVA1ejlUL1hybDFMeDQ0ZENRNzIzUGZhejg4UGYzL2YvNjJZeldiMzljMmFOY05nTVBES0s2L3czSFBQRVJVVmRVWTFpNGlJU04yNjhuN1NFeEU1Ui8wR3R1UHRONWF5ZXNVdStnNW9XOS9sWEZCNWVYbHMzYnFWSVVPR2VJUkpxQXFGMVcwaElTRTg4c2dqUFAvODgvejg4ODkwNjliTmZkN1JvMGVaTjI4ZUFRRUJHQXdHckZZcm16WnRZc3VXTFR6NDRJUHMzTG1USFR0MlVGeGNqTlZxWmV2V3JRQmtaR1J3eHgxMytBek1mL3JUbjNDNVhEUnMySkNsUzVleWNPRkN4b3daNDNIT2dnVUwrUExMTDcydTlmUHpZL2JzMlY3dEJvUEJIYkpYclZyRjdObXplZjMxMXpFWURBQmVvOHI1K2ZsTW1US0Y0Y09IYytlZGQvcThqODFtdytGd1lMVmFxYWlvb0ZHalJnUUZCYmxmTzQrS2l1TFJSeDlsOXV6WlZGWldldlVoSWlJaUY1WUNzNGpJR1dxZTFKQTI3WnFTOXYwMlVqbzNJem82cEw1THVtQysrdW9yQUxwMDZlTHorSW1qdUczYXRPR1ZWMTZoYWRPbUh1YzBiOTZjV2JObXVUOC8vUEREakJ3NWtzR0RCK04wT3JuMjJtc0JtRFp0R29XRmhVeWNPSkhjM0Z3eU1qSk9PZUo2OGoxOGNibGNHQXdHZnZ2YjM3cmIxcXhadzVZdFc5eWY4L0x5ZVBiWlp3a0lDS0Npb29MUFAvK2NCUXNXTUhyMGFDb3JLMW16WmcxbXN4bkFIWnlyTFZxMENMUFp6RTAzM2VSMWJ6OC9QN0t6czNuZ2dRZmNiUkVSRVV5ZlBwMmdvQ0FjRG9lN3ZVT0hEa3lhTkluUzBsTDI3OTlQczJiTmFudzJFUkVST1Q4VW1FVkV6c0p0ZDEzTDVKY1c4OTdNZEI1N1l1QVY4V3AyUVVFQksxYXNBQ0E0T0pnMWE5WjR2S0pjV1ZuSjBhTkh5Y2pJOExndU56Y1hxOVZLdDI3ZFBBSjFaV1VsQnc0Y3dHNjM4LzMzMzdOZ3dRSW1UcHpJZ1FNSCtQbm5uOG5KeVNFcEtjbDlMbFNGekpOVkIrSFRjVHFkK1B2NzQrL3ZUNDhlUGR6dCsvZnZaK2ZPbmU3UFlXRmhqQm8xaW9DQUFONTc3ejFTVWxKbzFhb1ZiZHUycFhuejVxeGV2WnIrL2Z0NzNTOG5KNGRseTVZeGZQaHduL09lQWNMRHczbnFxYWR3dVZ3NEhBNzNvbWorL3Y3WWJEYlMwdExJeWNuaHdJRUQvUHJycjVTVmxkR3VYVHVlZnZycDB6NmJpSWlJbkQrWC8wOTRJaUxuUVhpNG1URmorL0QyRzB0NTU2MWxqQm5iaDlEUXdKb3Z2SVI5L1BISEhpT2gwNmRQZHdkbWc4RkFXVmtacGFXbDdObXpCNHZGUW5Cd3NIdU9jbVZsSmRkY2N3MUdvNUhGaXhlemRPbFM4dlB6Q1FnSXdHcTEwclJwVXdZTUdFQlNVaEwrL3Y2c1dMR0NRNGNPRVJrWlNWbFptVHRvKzFvODY4TVBQK1M3Nzc3RGFEUmlNQml3MiswNEhBNGVmUEJCbkU0bk5wdU5YcjE2a1pDUTRQTzVUZ3kvSjg3Ti91Q0REMGhPVG5aLzd0aXhJNHNYTDZhNHVOaXJqc3JLU3RxMmJjdlFvVU5QK2YwWmpVYWFOMjhPUUZGUkVXKzg4UWFIRGgxeWJ5bjExVmRma1ppWVNLdFdyYmp4eGh1Smk0dWpTWk1tTmY1N0VSRVJrZk5IZ1ZsRTVDd2xKRWJ6MjBmNjhON01GYno1NnJmODVyN3JhSkhjcUw3TE9pOSsrZVVYMXExYlI2dFdyZGk5ZXplQXg1WkxMcGVMKysrL244R0RCOU91WFR0ZWZ2bGxubm5tR1o4aHRXM2J0aHc1Y29UVTFGUmF0MjdObzQ4K1N0dTJiZW5Zc1NNQWlZbUpCQVVGRVJRVXhNR0RCM25ycmJmNC9lOS9EOENSSTBmWXRtMGJFUkVSeE1YRkFYREREVGZRb1VNSGQ2aWVObTBhVnF1VjhlUEg0M0s1c0ZxdFJFVkZzWDM3OW5QNkRnWU9ITWl3WWNQWXNHR0QxN0VXTFZyd3Q3LzlyZFo5UlVSRTBMNTlld1lPSEVoZ1lDQ3Z2ZllhRHovOE1GZGZmVFV1bDR0MTY5WVJGeGQzeGd1VmlZaUlTTjFTWUJZUk9RY3RXOFV5YnZ3QTNwdVZ6dlFweTJqVHRpblhkRzFPaStSR2hFZVk2N3U4T2xGVVZNU01HVE5vM0xneHc0Y1A1OVZYWC9VNnA3aTRHSWZEUWNPR0RXdnNyMW16WnU1NXVTNlh5MlBmNGVMaVltYk1tTUgyN2R0NTZxbW5hTlNvRVlHQmdZU0ZoZEdvVVNQV3JGbERjbkl5WDMvOU5lKysreTVCUVVFZS9lM2J0NC9pNG1KQ1EwTnAyN1l0Qnc0Y2NML1dmVGFCT1RzN214a3padENrU1JOdXVlVVdkL3ZKSTh3clY2NmtUNTgrWHRjLytlU1RsSmFXVWw1ZWp0MXU1NUZISG5FZm16WnRHZ2FEQVp2TmhzRmc0TkNoUTF4OTlkWHMycldMS1ZPbU1HalFJSTg1enlJaUluTGhLVENMaUp5anBuR1JQUDNzY0RiOXRKLzB0TzE4TkhjTkFJR0Iva1JFQmhNYUdsUkREK2ZYOWIzT2JXc2lrOGxFVkZRVUR6MzBFTWVQSC9kNVR2VSt5clVKekZBVmxLZE1tY0toUTRlb3JLd2tMQ3dNaThYQ1cyKzlSVTVPRGs4Ly9UU3RXN2YydUdia3lKSE1tREdEclZ1MzBxNWRPNCt0cXFwOS92bm43ajkvOE1FSHJGaXhnbWVmZmJiV0MyY2RQMzZjM2J0M3MySERCaW9xS2xpK2ZEbXBxYW4wNmRNSGw4dkY2dFdyV2JCZ2dkY1dVVE5uenVTbm4zNWk3Tml4aElUODN5SndaV1ZsSkNRa01IRGdRSGZiVHovOXhJb1ZLOXl2Z3B0TUp1TGk0amh3NEFBQVAvNzRJMzUrZmd3Wk1xUldOZGZXM3IxWkxGMzBkWjMyZVNvV2l3V0EwdEtTQzNJL0VSR1I4MFdCV1VTa2pxUjJia1pxNTJZVUY1V1QrZk5CQ2dwS0tTMnhVSDdjV3QrbG5aT1FrQkNlZWVZWlRDWVRtWm1aUHMvWnQyOGZBSTBiTjZhd3NMREdQZzBHQXkxYXRNRGxjakZnd0FDdXUrNDZqRVlqRHozMEVJc1hML1lJbmRWNjkrNk4xV29sTFMyTlVhTkdlUjNmc21VTEdSa1pORzNhbEpLU0VtNisrV1orL1BGSFhuLzlkVjUrK2VWYVBldVNKVXY0N0xQUGlJK1B4OC9Qajd2dnZwdEJnd2FSbHBiR3JGbXpLQ3dzcEdYTGxsaXRudjlPLy9TblB6RnQyalNlZWVZWi92S1h2eEFURXdOVUxlalZzR0ZEajFYRkN3c0x2UUozcTFhdDJMRmpCK1hsNWF4Y3VaSmV2WHJScUZIZHZ0NmZjMkEvZTNidnF0TSthMUphb3NBc0lpS1hOZ1ZtRVpFNkZoRVpUTS9lcldzKzhRTDVaVk5HelNmVndHUXluZlo0Wm1ZbTBkSFJORzNhdEZhQk9Tc3JpNUNRRUZKVFV6RWFqZno0NDQ5QTFTdlF5NVl0dzJReTBhSkZDNi9yNHVMaWVPR0ZGN3phS3lvcW1EbHpKczJiTjZkNzkrNTgvZlhYTkd6WWtOR2pSek4xNmxUbXo1OVBnd1lOYXF5clQ1OCtKQ1Vsa1pxYXlwZ3hZL0R6ODhQUHo0K2RPM2NTR0JqSWl5Kyt5TnExYXlrdUx2YTRMalUxbFgvKzg1L01tREhEWXhHeGs0UHhxZHJidFd0SFdsb2FNMmZPeEdxMWN1dXR0OVpZNjVucTFhY3Z2ZnIwcmZOK2ZjbmF2WXQzcHI1SjA3ajRDM0kvRVJHUjgwV0JXVVJFemtseGNURmJ0MjcxT1lmM1ZESXpNL24yMjI4eG1Vd2VDMXVWL1A4UnlZeU1ESy90cVFvS0N1alJvd2R0MjdiMTZ1Kzk5OTZqcUtpSWlSTW44c3N2djdqYmUvVG93ZWJObStuUm80Zkg5bEduRWgwZFRYUjB0RmY3Z3c4K1NFQkFBRWFqa1YyN2RoRWY3eDBFbXpkdnp2UFBQKy94UE5WYlI5V2tVNmRPK1B2N3MzNzllb1lORytZZW9SWVJFWkg2cGNBc0lpTG41THZ2dnNQcGRITHR0ZGVlOHB6S3lrb0NBLzl2MjYwUkkwWXdZc1FJajNQS3k4dVpPSEVpeWNuSlhuc1AyKzEyN3IvL2ZwOWg5clBQUG1QbHlwVTg4TUFESkNZbWVnUm1nRWNmZlJTQW5UdDNVbFpXeHYzMzMrOCs1bkE0Zkw3K2ZUS3p1V29CdDd5OFBESXpNeGs5ZXJUUDg2cTMzYW9PelE2SGc3eThQTkxUMDkzblpHVmw0WFE2UGE0N2V2UW9BUUVCT0J3T2JyNzU1aHJyRVJFUmtRdERnVmxFUk03YTRjT0hXYlJvRWNuSnllNXRvWHo1NjEvL1N0KytmUmsyYkpqUDQrWGw1VXllUEpuaTRtSW1USmpnOHo0QXNiR3hIdTB1bDR1aW9pSjY5T2pCb0VHRFRsdXIwK25FYkRaNzlMOTgrWEkyYjk1ODJ1dXEyV3cycGsrZlRsQlFFTDE2OWZKNXp1N2R1NWsxYXhaLytNTWZTRTVPeG02M3MyZlBIckt6czkzblZGWldlb3c4WjJSa01IMzZkSUtEZzZtc3JHVHg0c1hjY2NjZEFNeVpNNGNoUTRab1AyWVJFWkY2b3NBc0lpSm54V2F6OGRaYmIxRlpXY2xkZDkzbGJxL2VjcW00dUppRWhBUjI3OTVOWGw2ZWV5WHRFNVdVbExCbXpScSsrdW9yU2twS0dEdDJMTW5KeVY3bi9mVFRUd0JlcTEwYkRBWisrOXZmdWtkMmE2clhhRFI2dk5LOVk4Y090bTNiNW5HZXhXS2h0TFFVdTkzdW5vOXNzVmlZTm0wYXUzZnY1cUdISG5LdjBGMDlGM25ObWpVa0pDU3dZc1VLQ2dzTENROFBCeUF3TUpCdTNicDViQS8xeVNlZnNHREJBa3BMUzVrL2Z6NXBhV20wYWRPRzhlUEhrNTZlenNjZmYweGlZaUtKaVlrc1g3NmNrcElTeG84ZlgrUHppWWlJU04xVFlCWVJrVnFyRHFabFpXVk1talNKM2J0M00yalFJTnExYStjK3AwbVRKdmo1K2ZIeXl5OFRFeFBEMGFOSDhmUHpjMit0VkZsWnllZWZmMDVXVmhZN2QrN0U1WExSdFd0WGJyMzFWaElURTkzOXJGdTNqZ1VMRm1DejJjak56U1UyTnRabm1BWTg1ZzFiclZhUHZaMnJEUnMyekdzVSt0WmJiL1ZhWUd2WnNtWE1temNQZ0FZTkdsQllXTWkvL3ZVdmpoNDl5aTIzM0VMLy92M2Q1N1pvMFlLb3FDaW1UNThPUUZoWUdIZmZmYmQ3RHZMcnI3L3VWY2ZRb1VOSlRFeGsvUGp4VkZaV01uejRjRzY3N1RhTVJpTTMzWFFUQnc0Y1lNcVVLUmlOUnZ6OS9ibjk5dHQ5UHJPSWlJaWNmd3JNSWlKU2E5VkIxTi9mbis3ZHV4TWNIT3d4SnhpcTltTCsxNy8reFo0OWUzQTZuZmo1K2RHbVRSdDNHQTRNRENROFBKeVNraEpHamh4Sno1NDl2VjYxQnVqU3BRdmZmLzg5RVJFUjlPclZpOTY5ZTN1c1FIMHFkcnZkWjJBT0RBejBtRWQ5S2wyNmRLRzh2SnpPblR1N0EvcUlFU01JQ2dxaVo4K2VYczg2ZGVwVXlzdkxNUmdNQkFjSDE5aC9hR2dvM2J0M3A3aTRtS3V2dnRwajFOeGdNREIyN0ZqaTQrUFp0V3NYTjk5OE0zRnhjVFgyS1NJaUl1ZUh3VlhiSlR4RlJPU1M5TXVtRERxbVhuTmUrbmE1WExVS3NWSy96dWQvQTc1VWJ5czE5ckhIU1c1MTFRVzdyNGlJU0YzenErOENSRVRrMHFXd0xDSWlJcGN6QldZUkVSRVJFUkVSSHhTWVJVUkVSRVJFUkh4UVlCWVJFUkVSRVJIeFFZRlpST1F5NSsvdjczUFZhTGt5Mkd3MjkzN1JJaUlpY21ZVW1FVkVMbk5CNW1BcUxPWDFYWWJVRTR1bEhMTzU1dTJ1UkVSRXhKc0NzNGpJWmM1c05tT3hXT3E3REtrbmx2Snl6TFhZSDFwRVJFUzhLVENMaUZ6bXdzTERzWlJyaFBsS1ZXR3hFQllSWHQ5bGlJaUlYSklVbUVWRUxuT2hZV0VFQkFSU2tKOVgzNlhJQlZhUWwwZEFZQ0FoSWFIMVhZcUlpTWdsU1lGWlJPUUswQ1F1anFPSEQxTmFVbExmcGNnRlVsSmN6TEdqUjJqU05LNitTN25vYmRxMGlYZmVlUWVYeStYUnZtdlhMaFl2WG96TlptUGp4bzE4K2VXWHArMW56NTQ5ekpzM0Q2dlY2blZzOXV6WnJGcTFxazdyRmhHUjgwK0JXVVRrQ25GMXUvYmtaQi9VU1BNVm9DQXZqME01MmJSdTI2NitTN2trRkJRVXNIWHJWZ3dHZzBmN29VT0grT1NUVC9EejgrUGd3WU5zMnJUcHRQM2s1ZVd4ZE9sU25FNm4xN0VkTzNadzhPQkJuRTRuLy92Zi8vanBwNS9xOUJsRVJPVDhVR0FXRWJtQ1hOMjJIUTY3Zy8yLzdxTWdMNCtTa21KdE9YVVpzTmxzbEpRVWs1OTNpRi8zN3NYaGRDZ3Nud0UvUHorQ2dvTGNuNnRIbXYzOC9BZ01ETVJvTkxyL0IxQmNYRXhoWWFGWFA5WEhmVzNqWlRhYk1ScU4rUG41VVZCUXdJd1pNOWkxYTlmNWVCd1JFYWxEMnBoUlJPUUsweVF1anVObHBaU1VsSENrb0JDTHBSeTczVjdmWmNrNThQZjN4MndPeGh3Y1RFeWpSb1NFYXM3eW1UQVlETzZ3bTUrZnoydXZ2Y2JZc1dNeEdBd0VCQVI0bmI5OCtYSysrKzQ3SmsrZWpObHNkcmY3K1ZXTlF4UVhGd080WDgxdTBxUUpnWUdCN2lEKzBFTVBVVkJRUUdscDZYbDlMaEVST1hjS3pDSWlWNkNRMERCQ1FzUHF1d3lSZXJWczJUSysrdW9yN0hZN0ZSVVYvT2xQZjJMZ3dJRllyVmJXcmwxTFltS2lPd1JYcTZ5c0pEMDluWDc5K25tRVpjRDlTdmZFaVJQZGJXM2F0T0hKSjUvRWJEYTdmekZsTXBuNHkxLytRazVPRHV2WHIrZmFhNjg5ejA4cUlpSm5TNEZaUkVSRTZsUnlxNnNBeU5xejIvM25pMUc3ZHUySWpvNW15NVl0Yk42OG1mdnV1NC9ZMkZpS2lvcFl1M1l0OGZIeFh2T2F2Lzc2YXlvckt4a3laTWdwKzMzampUY0lDUW5CNlhUaWNEakl5OHVqc3JLU1hidDJNWFBtVExLenM4bk56Y1hoY0pDVWxLVEFMQ0p5RVZOZ0ZoRVJrVG9YR1JWTmJrNTJmWmR4V28wYk42Wng0OFljT1hLRWJkdTJrWktTQWxRRjZWOSsrWVdpb2lLdkVlYjI3ZHZUcUZFalFrSkN2UHFyRHRkK2ZuNzQrL3RUVUZEdy85cTd2OUFxendPTzQ3OXdRbXRDaXk0cUZWTkRqVnNqS2k3b2pWaGFyNnh0ZW1QL1hSUkszV0RTSXNyc2hkRGFDbDRNVjZocVNsMEFBQVlWU1VSQlZBWnRZUzJkd3RRcEtDZzIyRWtvMk1JcWxkNGtpSk9Ka00xUVlSc0dZcWZTTkNIMWVIWVJQRXg5dWsweEt2ajUzSVQzUFMvbnZNL2xOKy83UEU4MmJ0eVlhcldhU3FXU1NaTW1aZTdjdVZtK2ZIbGFXMXZUMnRxYSsrKy9mK0lIQ3NCTkU4d0F3QzIzWU9GUGMvVEluL0xQZi93OU0xc2Z2dE8zODM4YkhCek1nZ1VMc21YTGxodzlldlM2Sjh3ZEhSM3A2T2k0NnR6bzZHaSsrKzY3REE4UEp4bWZ3L3o5OTkrbnNiRXhhOWV1elNPUFBKTGUzdDU4OXRsbmVlbWxsNUtNejRNZUhSM052SG56YnMvQUFMZ3BnaGtBdU9XZWZQcVovT1hFbi9PSDMyL0xhK3ZXcDZWbDZwMitwUjgwUER5Y2l4Y3Y1cTIzM2twVFUxUGVmdnZ0Sk1tNWMrZXVlc0k4TURDUVBYdjI1TVVYWDd4cU1iQXZ2L3d5ZS9mdXJSOXYyclFweWZqSzJCOTk5RkdTWk9iTW1Sa2FHc3JZMkZncWxVcTZ1N3ZUMXRZbW1BSHVjb0laQUxqbG1wcWE4dlBWcitaM3YzMC83Ly9tMTNueTZXZlMydnB3Mm4vOGt6dDlhM1g3OSs5UGIyOXZob2FHMHR6Y25LNnVyaXhldkRnblQ1N01KNTk4a3RPblQrZWhoeDZxWHo5bHlwVDA5ZlhsMUtsVGVmMzExek4xNnZnL0FTcVZTaG9iRzdOMTY5YjZ0Vjk5OVZYMjdkdFhQNTQ5ZTNacXRWcSsvdnJyWExod0ljUER3M25oaFJkdTMyQUJ1Q21DR1FDWUVETmJIODdHemIvS3ZqMjc4OGZ1QXhQNlc2K3QvZVVOTHpCV3FWU3laTW1TSkVsZlgxOGVlK3l4ZEhkMzU5Q2hRM25paVNmUzBkR1JreWRQMXE5dmFXbkp1blhyOHQ1NzcyWG56cDMxMWJDdmJFbDE1Vzh5UHAvNVAvZGpibTV1VGx0YlczMkJzVVdMRnFXOXZmMm14d3ZBN1NHWUFZQUowOVRVbEovOTR0Vjg4ODI1L092Y3VaeisyMThuNUhkK05QWEdYL2wrL3Zubmt5U2ZmLzU1L2R4VFR6MlY5dmIyZEhaMlpzZU9IZldueUZkTW1USWxHelpzeU9YTGwrdm5ybDBZN0lwcjV6OTNkbmFtcDZjbkRRME5XYk5telEzZkx3QzNuMkFHQUNaY1M4dlV0TFJNdmF1M21Vckdud1IzZG5abVpHUWtmWDE5V2JseTVYWFhQUGpnMVh1WVg3NThPYlZhTGYzOS9mVnpnNE9EcWRWcVYxMDNiZHEwVkt2VnJGaXhJak5tekppWUFRQndTd2xtQUlCckhEeDRNSmN1WGNyU3BVdUxuMi9mdmoxdGJXMVp2bng1cXRWcXF0VnEzbjMzM2ZybjFXbzF6YzNOOWVQZTN0N3MzcjA3a3lkUHp2SGp4L1BjYzgvbHZ2dnV5NUVqUjlMZTNwNVpzMlpOK0pnQXVIR0NHUUM0WjQyTWpPVENoUXYxMTZkcnRWcDZlbnB5K1BEaFBQdnNzM25nZ1FlU2pNOVBIaG9heXNEQVFCb2FHbkw4K1BINlN0blZhaldOalkzWnRtMWIvWHMvL2ZUVEhEcDBLR05qWS9uNDQ0OXorUERoZEhWMXBhdXJLNXMyYmNyMjdkdnp5aXV2cEtlbkp5MHRMWG5qalRkdS8rQUIrSjhhYXRlK0x3UUFjSS9ZdkhsenpwdzVrNFVMRjJiOSt2WDU4TU1QYyt6WXNTeGJ0aXlyVnEycWgvVEF3RUErK09DRG5EOS9QcE1tVGNxY09YT3lldlhxVEo0OE9TTWpJL24yMjI4emZmcjArdmVPalkybHY3OC91M2J0eXNXTEYvUHl5eS9uOGNjZlQ1S2NPWE1tNzd6elRrWkhSMU9wVlBMbW0yOW16cHc1ZDJUOEFQeDNnaGtBdUdlZE9IRWlTVEovL3Z4VUtwVU1EZzZtdjcrL0hyZlhxdFZxMXkzbTlVT3ExV29PSERpUVpjdVdYVGRuK2V6WnMvbmlpeSt5YU5HaVBQcm8zVDJ2RytCZUpwZ0JBQUNnb0x3UEFnQUFBTnpqQkRNQUFBQVVDR1lBQUFBb0VNd0FBQUJRSUpnQkFBQ2dRREFEQUFCQWdXQUdBQUNBQXNFTUFBQUFCWUlaQUFBQUNnUXpBQUFBRkFobUFBQUFLQkRNQUFBQVVDQ1lBUUFBb0VBd0F3QUFRSUZnQmdBQWdBTEJEQUFBQUFXQ0dRQUFBQW9FTXdBQUFCUUlaZ0FBQUNnUXpBQUFBRkFnbUFFQUFLQkFNQU1BQUVDQllBWUFBSUFDd1F3QUFBQUZnaGtBQUFBS0JETUFBQUFVQ0dZQUFBQW9FTXdBQUFCUUlKZ0JBQUNnUURBREFBQkFnV0FHQUFDQUFzRU1BQUFBQllJWkFBQUFDZ1F6QUFBQUZBaG1BQUFBS0JETUFBQUFVQ0NZQVFBQW9FQXdBd0FBUUlGZ0JnQUFnQUxCREFBQUFBV0NHUUFBQUFvRU13QUFBQlFJWmdBQUFDZ1F6QUFBQUZBZ21BRUFBS0JBTUFNQUFFQ0JZQVlBQUlBQ3dRd0FBQUFGZ2hrQUFBQUtCRE1BQUFBVUNHWUFBQUFvRU13QUFBQlFJSmdCQUFDZ1FEQURBQUJBZ1dBR0FBQ0FBc0VNQUFBQUJZSVpBQUFBQ2dRekFBQUFGUHdialExWk5XNlhJajBBQUFBQVNVVk9SSzVDWUlJPSIsCgkiVGhlbWUiIDogIiIsCgkiVHlwZSIgOiAibWluZCIsCgkiVXNlcklkIiA6ICI3MTA4OTUyOTYiLAoJIlZlcnNpb24iIDogIjE5Igp9Cg=="/>
    </extobj>
  </extobjs>
</s:customData>
</file>

<file path=customXml/itemProps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561</Words>
  <Application>WPS 演示</Application>
  <PresentationFormat>宽屏</PresentationFormat>
  <Paragraphs>90</Paragraphs>
  <Slides>13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等线</vt:lpstr>
      <vt:lpstr>微软雅黑</vt:lpstr>
      <vt:lpstr>Arial Unicode MS</vt:lpstr>
      <vt:lpstr>等线 Light</vt:lpstr>
      <vt:lpstr>Consolas</vt:lpstr>
      <vt:lpstr>Office 主题​​</vt:lpstr>
      <vt:lpstr>小组成员</vt:lpstr>
      <vt:lpstr>项目思维导图</vt:lpstr>
      <vt:lpstr>项目流程图</vt:lpstr>
      <vt:lpstr>项目步骤</vt:lpstr>
      <vt:lpstr>项目步骤</vt:lpstr>
      <vt:lpstr>项目步骤</vt:lpstr>
      <vt:lpstr>项目步骤</vt:lpstr>
      <vt:lpstr>项目步骤</vt:lpstr>
      <vt:lpstr>项目步骤</vt:lpstr>
      <vt:lpstr>项目步骤</vt:lpstr>
      <vt:lpstr>项目步骤</vt:lpstr>
      <vt:lpstr>项目步骤</vt:lpstr>
      <vt:lpstr>项目步骤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02 (PPT)</dc:title>
  <dc:creator>秋实 聂</dc:creator>
  <cp:lastModifiedBy>Win</cp:lastModifiedBy>
  <cp:revision>83</cp:revision>
  <dcterms:created xsi:type="dcterms:W3CDTF">2024-02-27T13:45:00Z</dcterms:created>
  <dcterms:modified xsi:type="dcterms:W3CDTF">2025-03-22T08:14:52Z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112FCDEFA4934F9F8A292AE6AD781D90_12</vt:lpwstr>
  </property>
  <property fmtid="{D5CDD505-2E9C-101B-9397-08002B2CF9AE}" pid="3" name="KSOProductBuildVer">
    <vt:lpwstr>2052-12.1.0.20305</vt:lpwstr>
  </property>
</Properties>
</file>

<file path=docProps/thumbnail.jpeg>
</file>